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8"/>
  </p:sldMasterIdLst>
  <p:sldIdLst>
    <p:sldId id="263" r:id="rId19"/>
    <p:sldId id="265" r:id="rId20"/>
    <p:sldId id="669" r:id="rId21"/>
    <p:sldId id="266" r:id="rId22"/>
    <p:sldId id="267" r:id="rId23"/>
    <p:sldId id="312" r:id="rId24"/>
    <p:sldId id="326" r:id="rId25"/>
    <p:sldId id="354" r:id="rId26"/>
    <p:sldId id="353" r:id="rId27"/>
    <p:sldId id="355" r:id="rId28"/>
    <p:sldId id="327" r:id="rId29"/>
    <p:sldId id="343" r:id="rId30"/>
    <p:sldId id="344" r:id="rId31"/>
    <p:sldId id="345" r:id="rId32"/>
    <p:sldId id="349" r:id="rId33"/>
    <p:sldId id="356" r:id="rId34"/>
    <p:sldId id="357" r:id="rId35"/>
    <p:sldId id="350" r:id="rId36"/>
    <p:sldId id="358" r:id="rId37"/>
    <p:sldId id="359" r:id="rId38"/>
    <p:sldId id="360" r:id="rId39"/>
    <p:sldId id="352" r:id="rId40"/>
    <p:sldId id="766" r:id="rId41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3A8E3E-A5A8-42CE-8921-C7972C203552}" v="5" dt="2024-05-19T14:50:44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1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10" Type="http://schemas.openxmlformats.org/officeDocument/2006/relationships/customXml" Target="../customXml/item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microsoft.com/office/2016/11/relationships/changesInfo" Target="changesInfos/changesInfo1.xml"/><Relationship Id="rId20" Type="http://schemas.openxmlformats.org/officeDocument/2006/relationships/slide" Target="slides/slide2.xml"/><Relationship Id="rId41" Type="http://schemas.openxmlformats.org/officeDocument/2006/relationships/slide" Target="slides/slide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ene Esposito" userId="70c10daaf277147f" providerId="LiveId" clId="{70E268CB-14A9-4A24-B061-C5DF6FA70491}"/>
    <pc:docChg chg="undo custSel addSld delSld modSld sldOrd">
      <pc:chgData name="Irene Esposito" userId="70c10daaf277147f" providerId="LiveId" clId="{70E268CB-14A9-4A24-B061-C5DF6FA70491}" dt="2024-05-12T16:56:39.712" v="3476" actId="20577"/>
      <pc:docMkLst>
        <pc:docMk/>
      </pc:docMkLst>
      <pc:sldChg chg="del">
        <pc:chgData name="Irene Esposito" userId="70c10daaf277147f" providerId="LiveId" clId="{70E268CB-14A9-4A24-B061-C5DF6FA70491}" dt="2024-05-12T16:30:37.635" v="2850" actId="2696"/>
        <pc:sldMkLst>
          <pc:docMk/>
          <pc:sldMk cId="0" sldId="257"/>
        </pc:sldMkLst>
      </pc:sldChg>
      <pc:sldChg chg="del">
        <pc:chgData name="Irene Esposito" userId="70c10daaf277147f" providerId="LiveId" clId="{70E268CB-14A9-4A24-B061-C5DF6FA70491}" dt="2024-05-12T16:30:37.635" v="2850" actId="2696"/>
        <pc:sldMkLst>
          <pc:docMk/>
          <pc:sldMk cId="0" sldId="258"/>
        </pc:sldMkLst>
      </pc:sldChg>
      <pc:sldChg chg="addSp modSp del mod modClrScheme chgLayout">
        <pc:chgData name="Irene Esposito" userId="70c10daaf277147f" providerId="LiveId" clId="{70E268CB-14A9-4A24-B061-C5DF6FA70491}" dt="2024-05-12T16:30:37.635" v="2850" actId="2696"/>
        <pc:sldMkLst>
          <pc:docMk/>
          <pc:sldMk cId="0" sldId="259"/>
        </pc:sldMkLst>
        <pc:spChg chg="add mod ord">
          <ac:chgData name="Irene Esposito" userId="70c10daaf277147f" providerId="LiveId" clId="{70E268CB-14A9-4A24-B061-C5DF6FA70491}" dt="2024-05-12T16:16:29.327" v="2334" actId="700"/>
          <ac:spMkLst>
            <pc:docMk/>
            <pc:sldMk cId="0" sldId="259"/>
            <ac:spMk id="2" creationId="{0FC89CC6-F4A4-D264-722E-7BD213052FB4}"/>
          </ac:spMkLst>
        </pc:spChg>
        <pc:spChg chg="add mod ord">
          <ac:chgData name="Irene Esposito" userId="70c10daaf277147f" providerId="LiveId" clId="{70E268CB-14A9-4A24-B061-C5DF6FA70491}" dt="2024-05-12T16:16:29.327" v="2334" actId="700"/>
          <ac:spMkLst>
            <pc:docMk/>
            <pc:sldMk cId="0" sldId="259"/>
            <ac:spMk id="3" creationId="{0CD02DB1-0C28-B331-4B78-3627206B019C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60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61"/>
        </pc:sldMkLst>
      </pc:sldChg>
      <pc:sldChg chg="modSp mod">
        <pc:chgData name="Irene Esposito" userId="70c10daaf277147f" providerId="LiveId" clId="{70E268CB-14A9-4A24-B061-C5DF6FA70491}" dt="2024-05-12T14:10:33.884" v="102" actId="20577"/>
        <pc:sldMkLst>
          <pc:docMk/>
          <pc:sldMk cId="1029665223" sldId="263"/>
        </pc:sldMkLst>
        <pc:spChg chg="mod">
          <ac:chgData name="Irene Esposito" userId="70c10daaf277147f" providerId="LiveId" clId="{70E268CB-14A9-4A24-B061-C5DF6FA70491}" dt="2024-05-12T14:10:33.884" v="102" actId="20577"/>
          <ac:spMkLst>
            <pc:docMk/>
            <pc:sldMk cId="1029665223" sldId="263"/>
            <ac:spMk id="2" creationId="{00000000-0000-0000-0000-000000000000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64"/>
        </pc:sldMkLst>
      </pc:sldChg>
      <pc:sldChg chg="modSp mod">
        <pc:chgData name="Irene Esposito" userId="70c10daaf277147f" providerId="LiveId" clId="{70E268CB-14A9-4A24-B061-C5DF6FA70491}" dt="2024-05-12T16:56:39.712" v="3476" actId="20577"/>
        <pc:sldMkLst>
          <pc:docMk/>
          <pc:sldMk cId="3341353740" sldId="266"/>
        </pc:sldMkLst>
        <pc:spChg chg="mod">
          <ac:chgData name="Irene Esposito" userId="70c10daaf277147f" providerId="LiveId" clId="{70E268CB-14A9-4A24-B061-C5DF6FA70491}" dt="2024-05-12T16:56:39.712" v="3476" actId="20577"/>
          <ac:spMkLst>
            <pc:docMk/>
            <pc:sldMk cId="3341353740" sldId="266"/>
            <ac:spMk id="8" creationId="{305E9F6B-5578-0504-AFFA-ADA95907F633}"/>
          </ac:spMkLst>
        </pc:spChg>
      </pc:sldChg>
      <pc:sldChg chg="modSp mod modClrScheme chgLayout">
        <pc:chgData name="Irene Esposito" userId="70c10daaf277147f" providerId="LiveId" clId="{70E268CB-14A9-4A24-B061-C5DF6FA70491}" dt="2024-05-12T14:14:36.974" v="149" actId="113"/>
        <pc:sldMkLst>
          <pc:docMk/>
          <pc:sldMk cId="3857665167" sldId="267"/>
        </pc:sldMkLst>
        <pc:spChg chg="mod ord">
          <ac:chgData name="Irene Esposito" userId="70c10daaf277147f" providerId="LiveId" clId="{70E268CB-14A9-4A24-B061-C5DF6FA70491}" dt="2024-05-12T14:14:25.846" v="147" actId="700"/>
          <ac:spMkLst>
            <pc:docMk/>
            <pc:sldMk cId="3857665167" sldId="267"/>
            <ac:spMk id="2" creationId="{00000000-0000-0000-0000-000000000000}"/>
          </ac:spMkLst>
        </pc:spChg>
        <pc:spChg chg="mod">
          <ac:chgData name="Irene Esposito" userId="70c10daaf277147f" providerId="LiveId" clId="{70E268CB-14A9-4A24-B061-C5DF6FA70491}" dt="2024-05-12T14:14:36.974" v="149" actId="113"/>
          <ac:spMkLst>
            <pc:docMk/>
            <pc:sldMk cId="3857665167" sldId="267"/>
            <ac:spMk id="3" creationId="{7E40132E-52E0-9DD9-D0B1-F2C7DDD1997A}"/>
          </ac:spMkLst>
        </pc:spChg>
        <pc:spChg chg="mod ord">
          <ac:chgData name="Irene Esposito" userId="70c10daaf277147f" providerId="LiveId" clId="{70E268CB-14A9-4A24-B061-C5DF6FA70491}" dt="2024-05-12T14:14:25.846" v="147" actId="700"/>
          <ac:spMkLst>
            <pc:docMk/>
            <pc:sldMk cId="3857665167" sldId="267"/>
            <ac:spMk id="6" creationId="{3532E98B-41FA-8667-F5C3-EC18745A7055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68"/>
        </pc:sldMkLst>
      </pc:sldChg>
      <pc:sldChg chg="delSp del">
        <pc:chgData name="Irene Esposito" userId="70c10daaf277147f" providerId="LiveId" clId="{70E268CB-14A9-4A24-B061-C5DF6FA70491}" dt="2024-05-12T16:29:14.386" v="2846" actId="2696"/>
        <pc:sldMkLst>
          <pc:docMk/>
          <pc:sldMk cId="0" sldId="269"/>
        </pc:sldMkLst>
        <pc:spChg chg="del">
          <ac:chgData name="Irene Esposito" userId="70c10daaf277147f" providerId="LiveId" clId="{70E268CB-14A9-4A24-B061-C5DF6FA70491}" dt="2024-05-12T16:26:42.967" v="2642" actId="21"/>
          <ac:spMkLst>
            <pc:docMk/>
            <pc:sldMk cId="0" sldId="269"/>
            <ac:spMk id="7172" creationId="{8C5CEF43-8982-DEC8-EB7B-B94A5DBB6824}"/>
          </ac:spMkLst>
        </pc:spChg>
        <pc:spChg chg="del">
          <ac:chgData name="Irene Esposito" userId="70c10daaf277147f" providerId="LiveId" clId="{70E268CB-14A9-4A24-B061-C5DF6FA70491}" dt="2024-05-12T16:26:42.967" v="2642" actId="21"/>
          <ac:spMkLst>
            <pc:docMk/>
            <pc:sldMk cId="0" sldId="269"/>
            <ac:spMk id="7173" creationId="{39D5F968-5C75-31AC-AFD3-BAF41AD83EE7}"/>
          </ac:spMkLst>
        </pc:spChg>
        <pc:spChg chg="del">
          <ac:chgData name="Irene Esposito" userId="70c10daaf277147f" providerId="LiveId" clId="{70E268CB-14A9-4A24-B061-C5DF6FA70491}" dt="2024-05-12T16:26:42.967" v="2642" actId="21"/>
          <ac:spMkLst>
            <pc:docMk/>
            <pc:sldMk cId="0" sldId="269"/>
            <ac:spMk id="7174" creationId="{FD79F51A-6D4A-BFB4-F5C6-6105E79F1F2F}"/>
          </ac:spMkLst>
        </pc:spChg>
        <pc:spChg chg="del">
          <ac:chgData name="Irene Esposito" userId="70c10daaf277147f" providerId="LiveId" clId="{70E268CB-14A9-4A24-B061-C5DF6FA70491}" dt="2024-05-12T16:26:42.967" v="2642" actId="21"/>
          <ac:spMkLst>
            <pc:docMk/>
            <pc:sldMk cId="0" sldId="269"/>
            <ac:spMk id="7175" creationId="{8A48B4EB-2D95-2191-3949-5ECC0FED3B94}"/>
          </ac:spMkLst>
        </pc:spChg>
        <pc:spChg chg="del">
          <ac:chgData name="Irene Esposito" userId="70c10daaf277147f" providerId="LiveId" clId="{70E268CB-14A9-4A24-B061-C5DF6FA70491}" dt="2024-05-12T16:26:42.967" v="2642" actId="21"/>
          <ac:spMkLst>
            <pc:docMk/>
            <pc:sldMk cId="0" sldId="269"/>
            <ac:spMk id="7176" creationId="{0202E700-614C-EE58-1546-DA30D1FF00AF}"/>
          </ac:spMkLst>
        </pc:spChg>
        <pc:picChg chg="del">
          <ac:chgData name="Irene Esposito" userId="70c10daaf277147f" providerId="LiveId" clId="{70E268CB-14A9-4A24-B061-C5DF6FA70491}" dt="2024-05-12T16:26:42.967" v="2642" actId="21"/>
          <ac:picMkLst>
            <pc:docMk/>
            <pc:sldMk cId="0" sldId="269"/>
            <ac:picMk id="7170" creationId="{1660E93F-A5B1-D4A0-39E1-D4368627E882}"/>
          </ac:picMkLst>
        </pc:picChg>
      </pc:sldChg>
      <pc:sldChg chg="del">
        <pc:chgData name="Irene Esposito" userId="70c10daaf277147f" providerId="LiveId" clId="{70E268CB-14A9-4A24-B061-C5DF6FA70491}" dt="2024-05-12T16:30:12.841" v="2847" actId="2696"/>
        <pc:sldMkLst>
          <pc:docMk/>
          <pc:sldMk cId="0" sldId="270"/>
        </pc:sldMkLst>
      </pc:sldChg>
      <pc:sldChg chg="del">
        <pc:chgData name="Irene Esposito" userId="70c10daaf277147f" providerId="LiveId" clId="{70E268CB-14A9-4A24-B061-C5DF6FA70491}" dt="2024-05-12T16:30:15.712" v="2848" actId="2696"/>
        <pc:sldMkLst>
          <pc:docMk/>
          <pc:sldMk cId="0" sldId="271"/>
        </pc:sldMkLst>
      </pc:sldChg>
      <pc:sldChg chg="modSp del mod modClrScheme chgLayout">
        <pc:chgData name="Irene Esposito" userId="70c10daaf277147f" providerId="LiveId" clId="{70E268CB-14A9-4A24-B061-C5DF6FA70491}" dt="2024-05-12T16:11:59.325" v="2059" actId="2696"/>
        <pc:sldMkLst>
          <pc:docMk/>
          <pc:sldMk cId="0" sldId="276"/>
        </pc:sldMkLst>
        <pc:spChg chg="mod ord">
          <ac:chgData name="Irene Esposito" userId="70c10daaf277147f" providerId="LiveId" clId="{70E268CB-14A9-4A24-B061-C5DF6FA70491}" dt="2024-05-12T16:11:53.179" v="2058" actId="700"/>
          <ac:spMkLst>
            <pc:docMk/>
            <pc:sldMk cId="0" sldId="276"/>
            <ac:spMk id="11266" creationId="{CA2FDC1B-60EC-F0F7-38C0-AF6DADDBF669}"/>
          </ac:spMkLst>
        </pc:spChg>
        <pc:spChg chg="mod ord">
          <ac:chgData name="Irene Esposito" userId="70c10daaf277147f" providerId="LiveId" clId="{70E268CB-14A9-4A24-B061-C5DF6FA70491}" dt="2024-05-12T16:11:53.179" v="2058" actId="700"/>
          <ac:spMkLst>
            <pc:docMk/>
            <pc:sldMk cId="0" sldId="276"/>
            <ac:spMk id="11267" creationId="{2844A07C-EBF2-0451-1B57-C362BAE500E4}"/>
          </ac:spMkLst>
        </pc:spChg>
      </pc:sldChg>
      <pc:sldChg chg="modSp del mod modClrScheme chgLayout">
        <pc:chgData name="Irene Esposito" userId="70c10daaf277147f" providerId="LiveId" clId="{70E268CB-14A9-4A24-B061-C5DF6FA70491}" dt="2024-05-12T16:12:26.488" v="2065" actId="2696"/>
        <pc:sldMkLst>
          <pc:docMk/>
          <pc:sldMk cId="0" sldId="277"/>
        </pc:sldMkLst>
        <pc:spChg chg="mod ord">
          <ac:chgData name="Irene Esposito" userId="70c10daaf277147f" providerId="LiveId" clId="{70E268CB-14A9-4A24-B061-C5DF6FA70491}" dt="2024-05-12T16:12:21.124" v="2064" actId="700"/>
          <ac:spMkLst>
            <pc:docMk/>
            <pc:sldMk cId="0" sldId="277"/>
            <ac:spMk id="13314" creationId="{B2B53136-360E-9D5D-ADB9-9F986DE31ADD}"/>
          </ac:spMkLst>
        </pc:spChg>
        <pc:spChg chg="mod ord">
          <ac:chgData name="Irene Esposito" userId="70c10daaf277147f" providerId="LiveId" clId="{70E268CB-14A9-4A24-B061-C5DF6FA70491}" dt="2024-05-12T16:12:21.124" v="2064" actId="700"/>
          <ac:spMkLst>
            <pc:docMk/>
            <pc:sldMk cId="0" sldId="277"/>
            <ac:spMk id="13315" creationId="{592BFF63-065D-9400-11E2-77B3130F3985}"/>
          </ac:spMkLst>
        </pc:spChg>
      </pc:sldChg>
      <pc:sldChg chg="modSp del mod modClrScheme chgLayout">
        <pc:chgData name="Irene Esposito" userId="70c10daaf277147f" providerId="LiveId" clId="{70E268CB-14A9-4A24-B061-C5DF6FA70491}" dt="2024-05-12T16:56:13.576" v="3457" actId="2696"/>
        <pc:sldMkLst>
          <pc:docMk/>
          <pc:sldMk cId="0" sldId="278"/>
        </pc:sldMkLst>
        <pc:spChg chg="mod ord">
          <ac:chgData name="Irene Esposito" userId="70c10daaf277147f" providerId="LiveId" clId="{70E268CB-14A9-4A24-B061-C5DF6FA70491}" dt="2024-05-12T16:16:39.392" v="2336" actId="700"/>
          <ac:spMkLst>
            <pc:docMk/>
            <pc:sldMk cId="0" sldId="278"/>
            <ac:spMk id="22530" creationId="{26C2F9A0-9DE7-399D-80F1-DCF7D1B11225}"/>
          </ac:spMkLst>
        </pc:spChg>
        <pc:spChg chg="mod ord">
          <ac:chgData name="Irene Esposito" userId="70c10daaf277147f" providerId="LiveId" clId="{70E268CB-14A9-4A24-B061-C5DF6FA70491}" dt="2024-05-12T16:16:39.392" v="2336" actId="700"/>
          <ac:spMkLst>
            <pc:docMk/>
            <pc:sldMk cId="0" sldId="278"/>
            <ac:spMk id="22531" creationId="{45ED7919-139B-B7D3-8F8C-6B3CB8D0D1FC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79"/>
        </pc:sldMkLst>
      </pc:sldChg>
      <pc:sldChg chg="modSp del mod modClrScheme chgLayout">
        <pc:chgData name="Irene Esposito" userId="70c10daaf277147f" providerId="LiveId" clId="{70E268CB-14A9-4A24-B061-C5DF6FA70491}" dt="2024-05-12T16:17:29.610" v="2339" actId="47"/>
        <pc:sldMkLst>
          <pc:docMk/>
          <pc:sldMk cId="0" sldId="280"/>
        </pc:sldMkLst>
        <pc:spChg chg="mod ord">
          <ac:chgData name="Irene Esposito" userId="70c10daaf277147f" providerId="LiveId" clId="{70E268CB-14A9-4A24-B061-C5DF6FA70491}" dt="2024-05-12T16:16:52.095" v="2338" actId="700"/>
          <ac:spMkLst>
            <pc:docMk/>
            <pc:sldMk cId="0" sldId="280"/>
            <ac:spMk id="25602" creationId="{BAA25ACD-6B4F-A0B3-9DB2-082BBF40205E}"/>
          </ac:spMkLst>
        </pc:spChg>
        <pc:spChg chg="mod ord">
          <ac:chgData name="Irene Esposito" userId="70c10daaf277147f" providerId="LiveId" clId="{70E268CB-14A9-4A24-B061-C5DF6FA70491}" dt="2024-05-12T16:16:52.095" v="2338" actId="700"/>
          <ac:spMkLst>
            <pc:docMk/>
            <pc:sldMk cId="0" sldId="280"/>
            <ac:spMk id="25603" creationId="{6938EBB5-5853-A4F5-4CBE-306CEB340791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281"/>
        </pc:sldMkLst>
      </pc:sldChg>
      <pc:sldChg chg="del">
        <pc:chgData name="Irene Esposito" userId="70c10daaf277147f" providerId="LiveId" clId="{70E268CB-14A9-4A24-B061-C5DF6FA70491}" dt="2024-05-12T16:16:46.530" v="2337" actId="2696"/>
        <pc:sldMkLst>
          <pc:docMk/>
          <pc:sldMk cId="0" sldId="282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3739376418" sldId="304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315701743" sldId="305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1913141303" sldId="306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2194018099" sldId="307"/>
        </pc:sldMkLst>
      </pc:sldChg>
      <pc:sldChg chg="modSp mod">
        <pc:chgData name="Irene Esposito" userId="70c10daaf277147f" providerId="LiveId" clId="{70E268CB-14A9-4A24-B061-C5DF6FA70491}" dt="2024-05-12T14:39:05.254" v="525" actId="20577"/>
        <pc:sldMkLst>
          <pc:docMk/>
          <pc:sldMk cId="0" sldId="312"/>
        </pc:sldMkLst>
        <pc:spChg chg="mod">
          <ac:chgData name="Irene Esposito" userId="70c10daaf277147f" providerId="LiveId" clId="{70E268CB-14A9-4A24-B061-C5DF6FA70491}" dt="2024-05-12T14:14:46.271" v="150" actId="20577"/>
          <ac:spMkLst>
            <pc:docMk/>
            <pc:sldMk cId="0" sldId="312"/>
            <ac:spMk id="43010" creationId="{271731B4-C060-1CB8-F168-A029B64B33F7}"/>
          </ac:spMkLst>
        </pc:spChg>
        <pc:spChg chg="mod">
          <ac:chgData name="Irene Esposito" userId="70c10daaf277147f" providerId="LiveId" clId="{70E268CB-14A9-4A24-B061-C5DF6FA70491}" dt="2024-05-12T14:39:05.254" v="525" actId="20577"/>
          <ac:spMkLst>
            <pc:docMk/>
            <pc:sldMk cId="0" sldId="312"/>
            <ac:spMk id="43011" creationId="{C041053F-DC9F-E82E-3D9A-91533FA99952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13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14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16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19"/>
        </pc:sldMkLst>
      </pc:sldChg>
      <pc:sldChg chg="delSp modSp mod ord">
        <pc:chgData name="Irene Esposito" userId="70c10daaf277147f" providerId="LiveId" clId="{70E268CB-14A9-4A24-B061-C5DF6FA70491}" dt="2024-05-12T14:56:01.070" v="1069" actId="478"/>
        <pc:sldMkLst>
          <pc:docMk/>
          <pc:sldMk cId="2870825056" sldId="326"/>
        </pc:sldMkLst>
        <pc:spChg chg="mod">
          <ac:chgData name="Irene Esposito" userId="70c10daaf277147f" providerId="LiveId" clId="{70E268CB-14A9-4A24-B061-C5DF6FA70491}" dt="2024-05-12T14:40:00.365" v="529" actId="20577"/>
          <ac:spMkLst>
            <pc:docMk/>
            <pc:sldMk cId="2870825056" sldId="326"/>
            <ac:spMk id="2" creationId="{DCC4FE36-AABB-8C46-6546-BB2C30269944}"/>
          </ac:spMkLst>
        </pc:spChg>
        <pc:spChg chg="mod">
          <ac:chgData name="Irene Esposito" userId="70c10daaf277147f" providerId="LiveId" clId="{70E268CB-14A9-4A24-B061-C5DF6FA70491}" dt="2024-05-12T14:52:41.877" v="1038" actId="20577"/>
          <ac:spMkLst>
            <pc:docMk/>
            <pc:sldMk cId="2870825056" sldId="326"/>
            <ac:spMk id="3" creationId="{9346BE25-5310-E149-6B34-03AEC9912C44}"/>
          </ac:spMkLst>
        </pc:spChg>
        <pc:picChg chg="del mod">
          <ac:chgData name="Irene Esposito" userId="70c10daaf277147f" providerId="LiveId" clId="{70E268CB-14A9-4A24-B061-C5DF6FA70491}" dt="2024-05-12T14:56:01.070" v="1069" actId="478"/>
          <ac:picMkLst>
            <pc:docMk/>
            <pc:sldMk cId="2870825056" sldId="326"/>
            <ac:picMk id="4" creationId="{7F03870D-003F-A275-86E4-436BA92F1550}"/>
          </ac:picMkLst>
        </pc:picChg>
      </pc:sldChg>
      <pc:sldChg chg="modSp mod ord">
        <pc:chgData name="Irene Esposito" userId="70c10daaf277147f" providerId="LiveId" clId="{70E268CB-14A9-4A24-B061-C5DF6FA70491}" dt="2024-05-12T16:15:56.225" v="2331" actId="20577"/>
        <pc:sldMkLst>
          <pc:docMk/>
          <pc:sldMk cId="492333615" sldId="327"/>
        </pc:sldMkLst>
        <pc:spChg chg="mod">
          <ac:chgData name="Irene Esposito" userId="70c10daaf277147f" providerId="LiveId" clId="{70E268CB-14A9-4A24-B061-C5DF6FA70491}" dt="2024-05-12T16:11:39.701" v="2057" actId="20577"/>
          <ac:spMkLst>
            <pc:docMk/>
            <pc:sldMk cId="492333615" sldId="327"/>
            <ac:spMk id="2" creationId="{86D41BA5-2053-3922-EA6A-0FE0540CA8D6}"/>
          </ac:spMkLst>
        </pc:spChg>
        <pc:spChg chg="mod">
          <ac:chgData name="Irene Esposito" userId="70c10daaf277147f" providerId="LiveId" clId="{70E268CB-14A9-4A24-B061-C5DF6FA70491}" dt="2024-05-12T16:15:56.225" v="2331" actId="20577"/>
          <ac:spMkLst>
            <pc:docMk/>
            <pc:sldMk cId="492333615" sldId="327"/>
            <ac:spMk id="4" creationId="{2447ECBE-1727-3E21-7D8B-0229FC4F155F}"/>
          </ac:spMkLst>
        </pc:spChg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4124243050" sldId="328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3725746866" sldId="329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1663297167" sldId="330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113227352" sldId="331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1219626434" sldId="332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3484556955" sldId="333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3505209683" sldId="334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35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36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38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39"/>
        </pc:sldMkLst>
      </pc:sldChg>
      <pc:sldChg chg="del">
        <pc:chgData name="Irene Esposito" userId="70c10daaf277147f" providerId="LiveId" clId="{70E268CB-14A9-4A24-B061-C5DF6FA70491}" dt="2024-05-12T16:17:29.610" v="2339" actId="47"/>
        <pc:sldMkLst>
          <pc:docMk/>
          <pc:sldMk cId="0" sldId="342"/>
        </pc:sldMkLst>
      </pc:sldChg>
      <pc:sldChg chg="addSp delSp modSp mod modClrScheme chgLayout">
        <pc:chgData name="Irene Esposito" userId="70c10daaf277147f" providerId="LiveId" clId="{70E268CB-14A9-4A24-B061-C5DF6FA70491}" dt="2024-05-12T16:24:31.727" v="2564" actId="20577"/>
        <pc:sldMkLst>
          <pc:docMk/>
          <pc:sldMk cId="0" sldId="343"/>
        </pc:sldMkLst>
        <pc:spChg chg="add del mod ord">
          <ac:chgData name="Irene Esposito" userId="70c10daaf277147f" providerId="LiveId" clId="{70E268CB-14A9-4A24-B061-C5DF6FA70491}" dt="2024-05-12T16:18:39.937" v="2342" actId="478"/>
          <ac:spMkLst>
            <pc:docMk/>
            <pc:sldMk cId="0" sldId="343"/>
            <ac:spMk id="2" creationId="{4CA144C4-484B-D7DE-88CA-82EFC24B48A3}"/>
          </ac:spMkLst>
        </pc:spChg>
        <pc:spChg chg="add del mod ord">
          <ac:chgData name="Irene Esposito" userId="70c10daaf277147f" providerId="LiveId" clId="{70E268CB-14A9-4A24-B061-C5DF6FA70491}" dt="2024-05-12T16:18:41.306" v="2343" actId="478"/>
          <ac:spMkLst>
            <pc:docMk/>
            <pc:sldMk cId="0" sldId="343"/>
            <ac:spMk id="3" creationId="{D37BC16F-B417-3FCE-6776-475E81B90DCD}"/>
          </ac:spMkLst>
        </pc:spChg>
        <pc:spChg chg="del">
          <ac:chgData name="Irene Esposito" userId="70c10daaf277147f" providerId="LiveId" clId="{70E268CB-14A9-4A24-B061-C5DF6FA70491}" dt="2024-05-12T16:18:38.485" v="2341" actId="478"/>
          <ac:spMkLst>
            <pc:docMk/>
            <pc:sldMk cId="0" sldId="343"/>
            <ac:spMk id="4099" creationId="{4B7A0347-9299-5DB8-BD1F-CE8378243DAF}"/>
          </ac:spMkLst>
        </pc:spChg>
        <pc:spChg chg="mod">
          <ac:chgData name="Irene Esposito" userId="70c10daaf277147f" providerId="LiveId" clId="{70E268CB-14A9-4A24-B061-C5DF6FA70491}" dt="2024-05-12T16:24:31.727" v="2564" actId="20577"/>
          <ac:spMkLst>
            <pc:docMk/>
            <pc:sldMk cId="0" sldId="343"/>
            <ac:spMk id="4100" creationId="{9B755A12-FCBA-7DE1-4EF3-A241A1349A8E}"/>
          </ac:spMkLst>
        </pc:spChg>
        <pc:picChg chg="mod">
          <ac:chgData name="Irene Esposito" userId="70c10daaf277147f" providerId="LiveId" clId="{70E268CB-14A9-4A24-B061-C5DF6FA70491}" dt="2024-05-12T16:24:09.377" v="2552" actId="1076"/>
          <ac:picMkLst>
            <pc:docMk/>
            <pc:sldMk cId="0" sldId="343"/>
            <ac:picMk id="4098" creationId="{0B17B818-A96B-CFFB-1A7D-8F2330E3755C}"/>
          </ac:picMkLst>
        </pc:picChg>
      </pc:sldChg>
      <pc:sldChg chg="addSp delSp modSp mod modClrScheme chgLayout">
        <pc:chgData name="Irene Esposito" userId="70c10daaf277147f" providerId="LiveId" clId="{70E268CB-14A9-4A24-B061-C5DF6FA70491}" dt="2024-05-12T16:25:20.720" v="2629" actId="20577"/>
        <pc:sldMkLst>
          <pc:docMk/>
          <pc:sldMk cId="0" sldId="344"/>
        </pc:sldMkLst>
        <pc:spChg chg="add del mod ord">
          <ac:chgData name="Irene Esposito" userId="70c10daaf277147f" providerId="LiveId" clId="{70E268CB-14A9-4A24-B061-C5DF6FA70491}" dt="2024-05-12T16:24:47.071" v="2568" actId="478"/>
          <ac:spMkLst>
            <pc:docMk/>
            <pc:sldMk cId="0" sldId="344"/>
            <ac:spMk id="2" creationId="{BA847D2D-FEA6-9061-51CE-8E52C7083291}"/>
          </ac:spMkLst>
        </pc:spChg>
        <pc:spChg chg="add del mod ord">
          <ac:chgData name="Irene Esposito" userId="70c10daaf277147f" providerId="LiveId" clId="{70E268CB-14A9-4A24-B061-C5DF6FA70491}" dt="2024-05-12T16:24:44.550" v="2567" actId="478"/>
          <ac:spMkLst>
            <pc:docMk/>
            <pc:sldMk cId="0" sldId="344"/>
            <ac:spMk id="3" creationId="{6CA75381-FF9D-DB6E-ED63-FDC0209EF4B7}"/>
          </ac:spMkLst>
        </pc:spChg>
        <pc:spChg chg="mod">
          <ac:chgData name="Irene Esposito" userId="70c10daaf277147f" providerId="LiveId" clId="{70E268CB-14A9-4A24-B061-C5DF6FA70491}" dt="2024-05-12T16:25:20.720" v="2629" actId="20577"/>
          <ac:spMkLst>
            <pc:docMk/>
            <pc:sldMk cId="0" sldId="344"/>
            <ac:spMk id="5123" creationId="{4085BB80-65F1-FF3E-B5E2-807C77BEA5E2}"/>
          </ac:spMkLst>
        </pc:spChg>
        <pc:picChg chg="mod">
          <ac:chgData name="Irene Esposito" userId="70c10daaf277147f" providerId="LiveId" clId="{70E268CB-14A9-4A24-B061-C5DF6FA70491}" dt="2024-05-12T16:24:52.835" v="2571" actId="1076"/>
          <ac:picMkLst>
            <pc:docMk/>
            <pc:sldMk cId="0" sldId="344"/>
            <ac:picMk id="5122" creationId="{F73D36F3-CDA8-25DC-EC2A-60C43C67D547}"/>
          </ac:picMkLst>
        </pc:picChg>
        <pc:picChg chg="mod">
          <ac:chgData name="Irene Esposito" userId="70c10daaf277147f" providerId="LiveId" clId="{70E268CB-14A9-4A24-B061-C5DF6FA70491}" dt="2024-05-12T16:24:55.313" v="2572" actId="1076"/>
          <ac:picMkLst>
            <pc:docMk/>
            <pc:sldMk cId="0" sldId="344"/>
            <ac:picMk id="5124" creationId="{AEE7220F-8A70-86C6-A6F4-5BACAFB57338}"/>
          </ac:picMkLst>
        </pc:picChg>
        <pc:picChg chg="mod">
          <ac:chgData name="Irene Esposito" userId="70c10daaf277147f" providerId="LiveId" clId="{70E268CB-14A9-4A24-B061-C5DF6FA70491}" dt="2024-05-12T16:24:57.539" v="2573" actId="1076"/>
          <ac:picMkLst>
            <pc:docMk/>
            <pc:sldMk cId="0" sldId="344"/>
            <ac:picMk id="5125" creationId="{85525BF8-B546-84E1-888F-E84C79ED50EF}"/>
          </ac:picMkLst>
        </pc:picChg>
      </pc:sldChg>
      <pc:sldChg chg="addSp delSp modSp mod modClrScheme chgLayout">
        <pc:chgData name="Irene Esposito" userId="70c10daaf277147f" providerId="LiveId" clId="{70E268CB-14A9-4A24-B061-C5DF6FA70491}" dt="2024-05-12T16:29:11.102" v="2845" actId="113"/>
        <pc:sldMkLst>
          <pc:docMk/>
          <pc:sldMk cId="0" sldId="345"/>
        </pc:sldMkLst>
        <pc:spChg chg="add del mod ord">
          <ac:chgData name="Irene Esposito" userId="70c10daaf277147f" providerId="LiveId" clId="{70E268CB-14A9-4A24-B061-C5DF6FA70491}" dt="2024-05-12T16:26:06.196" v="2631" actId="478"/>
          <ac:spMkLst>
            <pc:docMk/>
            <pc:sldMk cId="0" sldId="345"/>
            <ac:spMk id="2" creationId="{2A999EF9-81B5-4AD7-F11B-CCA5F706E6E0}"/>
          </ac:spMkLst>
        </pc:spChg>
        <pc:spChg chg="add del mod ord">
          <ac:chgData name="Irene Esposito" userId="70c10daaf277147f" providerId="LiveId" clId="{70E268CB-14A9-4A24-B061-C5DF6FA70491}" dt="2024-05-12T16:26:07.600" v="2632" actId="478"/>
          <ac:spMkLst>
            <pc:docMk/>
            <pc:sldMk cId="0" sldId="345"/>
            <ac:spMk id="3" creationId="{87BD3348-140A-4860-6B70-75412C9845CB}"/>
          </ac:spMkLst>
        </pc:spChg>
        <pc:spChg chg="add mod">
          <ac:chgData name="Irene Esposito" userId="70c10daaf277147f" providerId="LiveId" clId="{70E268CB-14A9-4A24-B061-C5DF6FA70491}" dt="2024-05-12T16:29:11.102" v="2845" actId="113"/>
          <ac:spMkLst>
            <pc:docMk/>
            <pc:sldMk cId="0" sldId="345"/>
            <ac:spMk id="5" creationId="{1061E387-94A6-C08E-C986-A254D3ADEFA3}"/>
          </ac:spMkLst>
        </pc:spChg>
        <pc:spChg chg="add mod">
          <ac:chgData name="Irene Esposito" userId="70c10daaf277147f" providerId="LiveId" clId="{70E268CB-14A9-4A24-B061-C5DF6FA70491}" dt="2024-05-12T16:27:56.175" v="2745" actId="1076"/>
          <ac:spMkLst>
            <pc:docMk/>
            <pc:sldMk cId="0" sldId="345"/>
            <ac:spMk id="6" creationId="{A9C45434-C5A6-4CFF-094B-FEDCC50826D9}"/>
          </ac:spMkLst>
        </pc:spChg>
        <pc:spChg chg="add mod">
          <ac:chgData name="Irene Esposito" userId="70c10daaf277147f" providerId="LiveId" clId="{70E268CB-14A9-4A24-B061-C5DF6FA70491}" dt="2024-05-12T16:29:06.185" v="2844" actId="1076"/>
          <ac:spMkLst>
            <pc:docMk/>
            <pc:sldMk cId="0" sldId="345"/>
            <ac:spMk id="8" creationId="{70B92E20-CCDE-AC38-52AA-0856836D7B28}"/>
          </ac:spMkLst>
        </pc:spChg>
        <pc:spChg chg="mod">
          <ac:chgData name="Irene Esposito" userId="70c10daaf277147f" providerId="LiveId" clId="{70E268CB-14A9-4A24-B061-C5DF6FA70491}" dt="2024-05-12T16:28:20.880" v="2748" actId="1076"/>
          <ac:spMkLst>
            <pc:docMk/>
            <pc:sldMk cId="0" sldId="345"/>
            <ac:spMk id="6147" creationId="{B586517E-2151-DAA8-FE8E-66F73ACBD1E5}"/>
          </ac:spMkLst>
        </pc:spChg>
        <pc:spChg chg="mod">
          <ac:chgData name="Irene Esposito" userId="70c10daaf277147f" providerId="LiveId" clId="{70E268CB-14A9-4A24-B061-C5DF6FA70491}" dt="2024-05-12T16:28:20.880" v="2748" actId="1076"/>
          <ac:spMkLst>
            <pc:docMk/>
            <pc:sldMk cId="0" sldId="345"/>
            <ac:spMk id="6148" creationId="{1F26C93B-DE7F-C8EC-87C7-28D2B49A08EB}"/>
          </ac:spMkLst>
        </pc:spChg>
        <pc:spChg chg="mod">
          <ac:chgData name="Irene Esposito" userId="70c10daaf277147f" providerId="LiveId" clId="{70E268CB-14A9-4A24-B061-C5DF6FA70491}" dt="2024-05-12T16:28:20.880" v="2748" actId="1076"/>
          <ac:spMkLst>
            <pc:docMk/>
            <pc:sldMk cId="0" sldId="345"/>
            <ac:spMk id="6149" creationId="{EDEEBAC0-7AC9-FB4B-4D77-80162035049D}"/>
          </ac:spMkLst>
        </pc:spChg>
        <pc:spChg chg="del mod">
          <ac:chgData name="Irene Esposito" userId="70c10daaf277147f" providerId="LiveId" clId="{70E268CB-14A9-4A24-B061-C5DF6FA70491}" dt="2024-05-12T16:26:15.502" v="2635" actId="478"/>
          <ac:spMkLst>
            <pc:docMk/>
            <pc:sldMk cId="0" sldId="345"/>
            <ac:spMk id="6150" creationId="{CE851F41-7489-C798-D020-CFD34F5CE99C}"/>
          </ac:spMkLst>
        </pc:spChg>
        <pc:spChg chg="add mod">
          <ac:chgData name="Irene Esposito" userId="70c10daaf277147f" providerId="LiveId" clId="{70E268CB-14A9-4A24-B061-C5DF6FA70491}" dt="2024-05-12T16:26:59.154" v="2647" actId="1076"/>
          <ac:spMkLst>
            <pc:docMk/>
            <pc:sldMk cId="0" sldId="345"/>
            <ac:spMk id="7172" creationId="{8C5CEF43-8982-DEC8-EB7B-B94A5DBB6824}"/>
          </ac:spMkLst>
        </pc:spChg>
        <pc:spChg chg="add mod">
          <ac:chgData name="Irene Esposito" userId="70c10daaf277147f" providerId="LiveId" clId="{70E268CB-14A9-4A24-B061-C5DF6FA70491}" dt="2024-05-12T16:26:59.154" v="2647" actId="1076"/>
          <ac:spMkLst>
            <pc:docMk/>
            <pc:sldMk cId="0" sldId="345"/>
            <ac:spMk id="7173" creationId="{39D5F968-5C75-31AC-AFD3-BAF41AD83EE7}"/>
          </ac:spMkLst>
        </pc:spChg>
        <pc:spChg chg="add mod">
          <ac:chgData name="Irene Esposito" userId="70c10daaf277147f" providerId="LiveId" clId="{70E268CB-14A9-4A24-B061-C5DF6FA70491}" dt="2024-05-12T16:26:59.154" v="2647" actId="1076"/>
          <ac:spMkLst>
            <pc:docMk/>
            <pc:sldMk cId="0" sldId="345"/>
            <ac:spMk id="7174" creationId="{FD79F51A-6D4A-BFB4-F5C6-6105E79F1F2F}"/>
          </ac:spMkLst>
        </pc:spChg>
        <pc:spChg chg="add mod">
          <ac:chgData name="Irene Esposito" userId="70c10daaf277147f" providerId="LiveId" clId="{70E268CB-14A9-4A24-B061-C5DF6FA70491}" dt="2024-05-12T16:26:59.154" v="2647" actId="1076"/>
          <ac:spMkLst>
            <pc:docMk/>
            <pc:sldMk cId="0" sldId="345"/>
            <ac:spMk id="7175" creationId="{8A48B4EB-2D95-2191-3949-5ECC0FED3B94}"/>
          </ac:spMkLst>
        </pc:spChg>
        <pc:spChg chg="add mod">
          <ac:chgData name="Irene Esposito" userId="70c10daaf277147f" providerId="LiveId" clId="{70E268CB-14A9-4A24-B061-C5DF6FA70491}" dt="2024-05-12T16:26:59.154" v="2647" actId="1076"/>
          <ac:spMkLst>
            <pc:docMk/>
            <pc:sldMk cId="0" sldId="345"/>
            <ac:spMk id="7176" creationId="{0202E700-614C-EE58-1546-DA30D1FF00AF}"/>
          </ac:spMkLst>
        </pc:spChg>
        <pc:grpChg chg="add mod">
          <ac:chgData name="Irene Esposito" userId="70c10daaf277147f" providerId="LiveId" clId="{70E268CB-14A9-4A24-B061-C5DF6FA70491}" dt="2024-05-12T16:26:59.154" v="2647" actId="1076"/>
          <ac:grpSpMkLst>
            <pc:docMk/>
            <pc:sldMk cId="0" sldId="345"/>
            <ac:grpSpMk id="4" creationId="{DA84E023-CFBC-0553-B22F-2008B8878F52}"/>
          </ac:grpSpMkLst>
        </pc:grpChg>
        <pc:grpChg chg="add mod">
          <ac:chgData name="Irene Esposito" userId="70c10daaf277147f" providerId="LiveId" clId="{70E268CB-14A9-4A24-B061-C5DF6FA70491}" dt="2024-05-12T16:28:20.880" v="2748" actId="1076"/>
          <ac:grpSpMkLst>
            <pc:docMk/>
            <pc:sldMk cId="0" sldId="345"/>
            <ac:grpSpMk id="7" creationId="{0B7B4141-DA27-9077-08CF-3F452BBE1B74}"/>
          </ac:grpSpMkLst>
        </pc:grpChg>
        <pc:picChg chg="mod">
          <ac:chgData name="Irene Esposito" userId="70c10daaf277147f" providerId="LiveId" clId="{70E268CB-14A9-4A24-B061-C5DF6FA70491}" dt="2024-05-12T16:28:20.880" v="2748" actId="1076"/>
          <ac:picMkLst>
            <pc:docMk/>
            <pc:sldMk cId="0" sldId="345"/>
            <ac:picMk id="6146" creationId="{2E88CBC9-A6CA-FCE4-9EAD-4DBA2E6881DA}"/>
          </ac:picMkLst>
        </pc:picChg>
        <pc:picChg chg="add mod">
          <ac:chgData name="Irene Esposito" userId="70c10daaf277147f" providerId="LiveId" clId="{70E268CB-14A9-4A24-B061-C5DF6FA70491}" dt="2024-05-12T16:26:59.154" v="2647" actId="1076"/>
          <ac:picMkLst>
            <pc:docMk/>
            <pc:sldMk cId="0" sldId="345"/>
            <ac:picMk id="7170" creationId="{1660E93F-A5B1-D4A0-39E1-D4368627E882}"/>
          </ac:picMkLst>
        </pc:picChg>
      </pc:sldChg>
      <pc:sldChg chg="del">
        <pc:chgData name="Irene Esposito" userId="70c10daaf277147f" providerId="LiveId" clId="{70E268CB-14A9-4A24-B061-C5DF6FA70491}" dt="2024-05-12T16:30:19.214" v="2849" actId="2696"/>
        <pc:sldMkLst>
          <pc:docMk/>
          <pc:sldMk cId="0" sldId="346"/>
        </pc:sldMkLst>
      </pc:sldChg>
      <pc:sldChg chg="modSp del mod modClrScheme chgLayout">
        <pc:chgData name="Irene Esposito" userId="70c10daaf277147f" providerId="LiveId" clId="{70E268CB-14A9-4A24-B061-C5DF6FA70491}" dt="2024-05-12T16:12:16.856" v="2063" actId="2696"/>
        <pc:sldMkLst>
          <pc:docMk/>
          <pc:sldMk cId="0" sldId="347"/>
        </pc:sldMkLst>
        <pc:spChg chg="mod ord">
          <ac:chgData name="Irene Esposito" userId="70c10daaf277147f" providerId="LiveId" clId="{70E268CB-14A9-4A24-B061-C5DF6FA70491}" dt="2024-05-12T16:12:10.184" v="2062" actId="700"/>
          <ac:spMkLst>
            <pc:docMk/>
            <pc:sldMk cId="0" sldId="347"/>
            <ac:spMk id="12290" creationId="{C0ADF955-E43B-6001-7E72-D910624AD0D4}"/>
          </ac:spMkLst>
        </pc:spChg>
        <pc:spChg chg="mod ord">
          <ac:chgData name="Irene Esposito" userId="70c10daaf277147f" providerId="LiveId" clId="{70E268CB-14A9-4A24-B061-C5DF6FA70491}" dt="2024-05-12T16:12:10.184" v="2062" actId="700"/>
          <ac:spMkLst>
            <pc:docMk/>
            <pc:sldMk cId="0" sldId="347"/>
            <ac:spMk id="12291" creationId="{B58EC87B-A7B8-F621-AB91-BFD9B98ABC2A}"/>
          </ac:spMkLst>
        </pc:spChg>
      </pc:sldChg>
      <pc:sldChg chg="del ord">
        <pc:chgData name="Irene Esposito" userId="70c10daaf277147f" providerId="LiveId" clId="{70E268CB-14A9-4A24-B061-C5DF6FA70491}" dt="2024-05-12T14:39:55.586" v="528" actId="2696"/>
        <pc:sldMkLst>
          <pc:docMk/>
          <pc:sldMk cId="0" sldId="348"/>
        </pc:sldMkLst>
      </pc:sldChg>
      <pc:sldChg chg="addSp delSp modSp mod modClrScheme chgLayout">
        <pc:chgData name="Irene Esposito" userId="70c10daaf277147f" providerId="LiveId" clId="{70E268CB-14A9-4A24-B061-C5DF6FA70491}" dt="2024-05-12T16:31:53.057" v="2864" actId="1076"/>
        <pc:sldMkLst>
          <pc:docMk/>
          <pc:sldMk cId="0" sldId="349"/>
        </pc:sldMkLst>
        <pc:spChg chg="add del mod ord">
          <ac:chgData name="Irene Esposito" userId="70c10daaf277147f" providerId="LiveId" clId="{70E268CB-14A9-4A24-B061-C5DF6FA70491}" dt="2024-05-12T16:31:25.858" v="2854" actId="478"/>
          <ac:spMkLst>
            <pc:docMk/>
            <pc:sldMk cId="0" sldId="349"/>
            <ac:spMk id="2" creationId="{03C2445B-8B80-592E-BF4E-338647AA4ECD}"/>
          </ac:spMkLst>
        </pc:spChg>
        <pc:spChg chg="add del mod">
          <ac:chgData name="Irene Esposito" userId="70c10daaf277147f" providerId="LiveId" clId="{70E268CB-14A9-4A24-B061-C5DF6FA70491}" dt="2024-05-12T16:31:24.584" v="2853" actId="478"/>
          <ac:spMkLst>
            <pc:docMk/>
            <pc:sldMk cId="0" sldId="349"/>
            <ac:spMk id="4" creationId="{4F7E26EE-D89B-53C0-653E-F1A527E413EF}"/>
          </ac:spMkLst>
        </pc:spChg>
        <pc:spChg chg="del mod ord">
          <ac:chgData name="Irene Esposito" userId="70c10daaf277147f" providerId="LiveId" clId="{70E268CB-14A9-4A24-B061-C5DF6FA70491}" dt="2024-05-12T16:31:22.342" v="2852" actId="478"/>
          <ac:spMkLst>
            <pc:docMk/>
            <pc:sldMk cId="0" sldId="349"/>
            <ac:spMk id="18434" creationId="{BB2F2195-29B7-2481-6E26-B8FE7ACCE9A5}"/>
          </ac:spMkLst>
        </pc:spChg>
        <pc:spChg chg="mod">
          <ac:chgData name="Irene Esposito" userId="70c10daaf277147f" providerId="LiveId" clId="{70E268CB-14A9-4A24-B061-C5DF6FA70491}" dt="2024-05-12T16:31:53.057" v="2864" actId="1076"/>
          <ac:spMkLst>
            <pc:docMk/>
            <pc:sldMk cId="0" sldId="349"/>
            <ac:spMk id="18436" creationId="{AF3EF2BE-2CF5-992C-F5E0-C679E251F61A}"/>
          </ac:spMkLst>
        </pc:spChg>
        <pc:picChg chg="mod">
          <ac:chgData name="Irene Esposito" userId="70c10daaf277147f" providerId="LiveId" clId="{70E268CB-14A9-4A24-B061-C5DF6FA70491}" dt="2024-05-12T16:31:27.769" v="2855" actId="1076"/>
          <ac:picMkLst>
            <pc:docMk/>
            <pc:sldMk cId="0" sldId="349"/>
            <ac:picMk id="18435" creationId="{EC2FCDA5-5A61-F0E1-DE53-FF0F57D2A275}"/>
          </ac:picMkLst>
        </pc:picChg>
      </pc:sldChg>
      <pc:sldChg chg="addSp delSp modSp mod modClrScheme chgLayout">
        <pc:chgData name="Irene Esposito" userId="70c10daaf277147f" providerId="LiveId" clId="{70E268CB-14A9-4A24-B061-C5DF6FA70491}" dt="2024-05-12T16:45:06.296" v="3153" actId="1076"/>
        <pc:sldMkLst>
          <pc:docMk/>
          <pc:sldMk cId="0" sldId="350"/>
        </pc:sldMkLst>
        <pc:spChg chg="add del mod">
          <ac:chgData name="Irene Esposito" userId="70c10daaf277147f" providerId="LiveId" clId="{70E268CB-14A9-4A24-B061-C5DF6FA70491}" dt="2024-05-12T16:44:47.453" v="3145" actId="478"/>
          <ac:spMkLst>
            <pc:docMk/>
            <pc:sldMk cId="0" sldId="350"/>
            <ac:spMk id="5" creationId="{5C813E29-24B3-69A1-EDEE-8141C2DE2D42}"/>
          </ac:spMkLst>
        </pc:spChg>
        <pc:spChg chg="mod ord">
          <ac:chgData name="Irene Esposito" userId="70c10daaf277147f" providerId="LiveId" clId="{70E268CB-14A9-4A24-B061-C5DF6FA70491}" dt="2024-05-12T16:16:26.425" v="2333" actId="700"/>
          <ac:spMkLst>
            <pc:docMk/>
            <pc:sldMk cId="0" sldId="350"/>
            <ac:spMk id="19458" creationId="{61F37AFE-8B64-143C-4F6F-21C63745838F}"/>
          </ac:spMkLst>
        </pc:spChg>
        <pc:spChg chg="del mod ord">
          <ac:chgData name="Irene Esposito" userId="70c10daaf277147f" providerId="LiveId" clId="{70E268CB-14A9-4A24-B061-C5DF6FA70491}" dt="2024-05-12T16:44:44.520" v="3144" actId="478"/>
          <ac:spMkLst>
            <pc:docMk/>
            <pc:sldMk cId="0" sldId="350"/>
            <ac:spMk id="19459" creationId="{EF603B81-D341-D061-99FB-042DD01F52C3}"/>
          </ac:spMkLst>
        </pc:spChg>
        <pc:spChg chg="mod">
          <ac:chgData name="Irene Esposito" userId="70c10daaf277147f" providerId="LiveId" clId="{70E268CB-14A9-4A24-B061-C5DF6FA70491}" dt="2024-05-12T16:45:06.296" v="3153" actId="1076"/>
          <ac:spMkLst>
            <pc:docMk/>
            <pc:sldMk cId="0" sldId="350"/>
            <ac:spMk id="19460" creationId="{43132484-3956-2AEA-C06A-A5FDAD39D614}"/>
          </ac:spMkLst>
        </pc:spChg>
        <pc:picChg chg="add mod">
          <ac:chgData name="Irene Esposito" userId="70c10daaf277147f" providerId="LiveId" clId="{70E268CB-14A9-4A24-B061-C5DF6FA70491}" dt="2024-05-12T16:44:52.395" v="3148" actId="1076"/>
          <ac:picMkLst>
            <pc:docMk/>
            <pc:sldMk cId="0" sldId="350"/>
            <ac:picMk id="3" creationId="{1DB1AA15-9377-97BD-B108-D37024555AC3}"/>
          </ac:picMkLst>
        </pc:picChg>
      </pc:sldChg>
      <pc:sldChg chg="modSp del mod modClrScheme chgLayout">
        <pc:chgData name="Irene Esposito" userId="70c10daaf277147f" providerId="LiveId" clId="{70E268CB-14A9-4A24-B061-C5DF6FA70491}" dt="2024-05-12T16:45:17.094" v="3154" actId="2696"/>
        <pc:sldMkLst>
          <pc:docMk/>
          <pc:sldMk cId="0" sldId="351"/>
        </pc:sldMkLst>
        <pc:spChg chg="mod ord">
          <ac:chgData name="Irene Esposito" userId="70c10daaf277147f" providerId="LiveId" clId="{70E268CB-14A9-4A24-B061-C5DF6FA70491}" dt="2024-05-12T16:16:33.702" v="2335" actId="700"/>
          <ac:spMkLst>
            <pc:docMk/>
            <pc:sldMk cId="0" sldId="351"/>
            <ac:spMk id="20482" creationId="{2E84F3D4-DDFE-1035-68F7-20B539413618}"/>
          </ac:spMkLst>
        </pc:spChg>
        <pc:spChg chg="mod ord">
          <ac:chgData name="Irene Esposito" userId="70c10daaf277147f" providerId="LiveId" clId="{70E268CB-14A9-4A24-B061-C5DF6FA70491}" dt="2024-05-12T16:16:33.702" v="2335" actId="700"/>
          <ac:spMkLst>
            <pc:docMk/>
            <pc:sldMk cId="0" sldId="351"/>
            <ac:spMk id="20483" creationId="{50CAD43A-968F-EA1B-4430-0BCF306D1E78}"/>
          </ac:spMkLst>
        </pc:spChg>
        <pc:spChg chg="mod ord">
          <ac:chgData name="Irene Esposito" userId="70c10daaf277147f" providerId="LiveId" clId="{70E268CB-14A9-4A24-B061-C5DF6FA70491}" dt="2024-05-12T16:16:33.702" v="2335" actId="700"/>
          <ac:spMkLst>
            <pc:docMk/>
            <pc:sldMk cId="0" sldId="351"/>
            <ac:spMk id="20484" creationId="{9E960632-0345-72D7-EA56-2E3E5586B666}"/>
          </ac:spMkLst>
        </pc:spChg>
      </pc:sldChg>
      <pc:sldChg chg="modSp mod modClrScheme chgLayout">
        <pc:chgData name="Irene Esposito" userId="70c10daaf277147f" providerId="LiveId" clId="{70E268CB-14A9-4A24-B061-C5DF6FA70491}" dt="2024-05-12T16:56:07.086" v="3456" actId="20577"/>
        <pc:sldMkLst>
          <pc:docMk/>
          <pc:sldMk cId="0" sldId="352"/>
        </pc:sldMkLst>
        <pc:spChg chg="mod ord">
          <ac:chgData name="Irene Esposito" userId="70c10daaf277147f" providerId="LiveId" clId="{70E268CB-14A9-4A24-B061-C5DF6FA70491}" dt="2024-05-12T16:55:23.343" v="3386" actId="20577"/>
          <ac:spMkLst>
            <pc:docMk/>
            <pc:sldMk cId="0" sldId="352"/>
            <ac:spMk id="21506" creationId="{F4597DEB-5BF6-4B4A-43B6-D1FC07BF9243}"/>
          </ac:spMkLst>
        </pc:spChg>
        <pc:spChg chg="mod ord">
          <ac:chgData name="Irene Esposito" userId="70c10daaf277147f" providerId="LiveId" clId="{70E268CB-14A9-4A24-B061-C5DF6FA70491}" dt="2024-05-12T16:56:07.086" v="3456" actId="20577"/>
          <ac:spMkLst>
            <pc:docMk/>
            <pc:sldMk cId="0" sldId="352"/>
            <ac:spMk id="21507" creationId="{5C7B9FC7-8968-1BC9-52A0-8EC61162B369}"/>
          </ac:spMkLst>
        </pc:spChg>
      </pc:sldChg>
      <pc:sldChg chg="addSp delSp modSp add mod">
        <pc:chgData name="Irene Esposito" userId="70c10daaf277147f" providerId="LiveId" clId="{70E268CB-14A9-4A24-B061-C5DF6FA70491}" dt="2024-05-12T15:30:59.797" v="1462" actId="20577"/>
        <pc:sldMkLst>
          <pc:docMk/>
          <pc:sldMk cId="4113571920" sldId="353"/>
        </pc:sldMkLst>
        <pc:spChg chg="mod">
          <ac:chgData name="Irene Esposito" userId="70c10daaf277147f" providerId="LiveId" clId="{70E268CB-14A9-4A24-B061-C5DF6FA70491}" dt="2024-05-12T14:42:29.397" v="717" actId="20577"/>
          <ac:spMkLst>
            <pc:docMk/>
            <pc:sldMk cId="4113571920" sldId="353"/>
            <ac:spMk id="2" creationId="{DCC4FE36-AABB-8C46-6546-BB2C30269944}"/>
          </ac:spMkLst>
        </pc:spChg>
        <pc:spChg chg="mod">
          <ac:chgData name="Irene Esposito" userId="70c10daaf277147f" providerId="LiveId" clId="{70E268CB-14A9-4A24-B061-C5DF6FA70491}" dt="2024-05-12T15:30:17.764" v="1388" actId="20577"/>
          <ac:spMkLst>
            <pc:docMk/>
            <pc:sldMk cId="4113571920" sldId="353"/>
            <ac:spMk id="3" creationId="{9346BE25-5310-E149-6B34-03AEC9912C44}"/>
          </ac:spMkLst>
        </pc:spChg>
        <pc:spChg chg="add mod">
          <ac:chgData name="Irene Esposito" userId="70c10daaf277147f" providerId="LiveId" clId="{70E268CB-14A9-4A24-B061-C5DF6FA70491}" dt="2024-05-12T15:30:59.797" v="1462" actId="20577"/>
          <ac:spMkLst>
            <pc:docMk/>
            <pc:sldMk cId="4113571920" sldId="353"/>
            <ac:spMk id="6" creationId="{EA575658-CE31-0417-8443-BDE45DB6BA68}"/>
          </ac:spMkLst>
        </pc:spChg>
        <pc:picChg chg="del">
          <ac:chgData name="Irene Esposito" userId="70c10daaf277147f" providerId="LiveId" clId="{70E268CB-14A9-4A24-B061-C5DF6FA70491}" dt="2024-05-12T14:42:31.551" v="718" actId="478"/>
          <ac:picMkLst>
            <pc:docMk/>
            <pc:sldMk cId="4113571920" sldId="353"/>
            <ac:picMk id="4" creationId="{7F03870D-003F-A275-86E4-436BA92F1550}"/>
          </ac:picMkLst>
        </pc:picChg>
        <pc:picChg chg="add del mod">
          <ac:chgData name="Irene Esposito" userId="70c10daaf277147f" providerId="LiveId" clId="{70E268CB-14A9-4A24-B061-C5DF6FA70491}" dt="2024-05-12T14:54:44.398" v="1045" actId="21"/>
          <ac:picMkLst>
            <pc:docMk/>
            <pc:sldMk cId="4113571920" sldId="353"/>
            <ac:picMk id="5" creationId="{44BF8875-9C9D-E24D-4A6B-428912577A51}"/>
          </ac:picMkLst>
        </pc:picChg>
      </pc:sldChg>
      <pc:sldChg chg="addSp delSp modSp new mod ord">
        <pc:chgData name="Irene Esposito" userId="70c10daaf277147f" providerId="LiveId" clId="{70E268CB-14A9-4A24-B061-C5DF6FA70491}" dt="2024-05-12T14:56:10.382" v="1071"/>
        <pc:sldMkLst>
          <pc:docMk/>
          <pc:sldMk cId="3344761563" sldId="354"/>
        </pc:sldMkLst>
        <pc:spChg chg="mod">
          <ac:chgData name="Irene Esposito" userId="70c10daaf277147f" providerId="LiveId" clId="{70E268CB-14A9-4A24-B061-C5DF6FA70491}" dt="2024-05-12T14:55:29.525" v="1068" actId="20577"/>
          <ac:spMkLst>
            <pc:docMk/>
            <pc:sldMk cId="3344761563" sldId="354"/>
            <ac:spMk id="2" creationId="{013D119A-9CD4-160C-CA5B-C7AC2000A197}"/>
          </ac:spMkLst>
        </pc:spChg>
        <pc:spChg chg="del">
          <ac:chgData name="Irene Esposito" userId="70c10daaf277147f" providerId="LiveId" clId="{70E268CB-14A9-4A24-B061-C5DF6FA70491}" dt="2024-05-12T14:54:47.397" v="1046" actId="478"/>
          <ac:spMkLst>
            <pc:docMk/>
            <pc:sldMk cId="3344761563" sldId="354"/>
            <ac:spMk id="3" creationId="{922BD904-222E-B24B-1D51-D6D66DD2BA5C}"/>
          </ac:spMkLst>
        </pc:spChg>
        <pc:picChg chg="add mod">
          <ac:chgData name="Irene Esposito" userId="70c10daaf277147f" providerId="LiveId" clId="{70E268CB-14A9-4A24-B061-C5DF6FA70491}" dt="2024-05-12T14:54:53.375" v="1049" actId="1076"/>
          <ac:picMkLst>
            <pc:docMk/>
            <pc:sldMk cId="3344761563" sldId="354"/>
            <ac:picMk id="4" creationId="{0BF906A0-8B0A-4888-F2F4-8EE4570E9403}"/>
          </ac:picMkLst>
        </pc:picChg>
      </pc:sldChg>
      <pc:sldChg chg="addSp delSp modSp add mod">
        <pc:chgData name="Irene Esposito" userId="70c10daaf277147f" providerId="LiveId" clId="{70E268CB-14A9-4A24-B061-C5DF6FA70491}" dt="2024-05-12T16:11:32.984" v="2056" actId="20577"/>
        <pc:sldMkLst>
          <pc:docMk/>
          <pc:sldMk cId="4064158391" sldId="355"/>
        </pc:sldMkLst>
        <pc:spChg chg="mod">
          <ac:chgData name="Irene Esposito" userId="70c10daaf277147f" providerId="LiveId" clId="{70E268CB-14A9-4A24-B061-C5DF6FA70491}" dt="2024-05-12T16:11:32.984" v="2056" actId="20577"/>
          <ac:spMkLst>
            <pc:docMk/>
            <pc:sldMk cId="4064158391" sldId="355"/>
            <ac:spMk id="3" creationId="{9346BE25-5310-E149-6B34-03AEC9912C44}"/>
          </ac:spMkLst>
        </pc:spChg>
        <pc:spChg chg="add del mod">
          <ac:chgData name="Irene Esposito" userId="70c10daaf277147f" providerId="LiveId" clId="{70E268CB-14A9-4A24-B061-C5DF6FA70491}" dt="2024-05-12T16:08:24.662" v="1768" actId="478"/>
          <ac:spMkLst>
            <pc:docMk/>
            <pc:sldMk cId="4064158391" sldId="355"/>
            <ac:spMk id="5" creationId="{FD625E36-E397-B8BC-5A01-9E8C3E860C28}"/>
          </ac:spMkLst>
        </pc:spChg>
        <pc:spChg chg="mod">
          <ac:chgData name="Irene Esposito" userId="70c10daaf277147f" providerId="LiveId" clId="{70E268CB-14A9-4A24-B061-C5DF6FA70491}" dt="2024-05-12T16:11:09.410" v="2006" actId="20577"/>
          <ac:spMkLst>
            <pc:docMk/>
            <pc:sldMk cId="4064158391" sldId="355"/>
            <ac:spMk id="6" creationId="{EA575658-CE31-0417-8443-BDE45DB6BA68}"/>
          </ac:spMkLst>
        </pc:spChg>
        <pc:spChg chg="add mod">
          <ac:chgData name="Irene Esposito" userId="70c10daaf277147f" providerId="LiveId" clId="{70E268CB-14A9-4A24-B061-C5DF6FA70491}" dt="2024-05-12T16:10:42.769" v="1961" actId="20577"/>
          <ac:spMkLst>
            <pc:docMk/>
            <pc:sldMk cId="4064158391" sldId="355"/>
            <ac:spMk id="7" creationId="{11B5FDD8-FD46-24B9-749C-F48E50F268BF}"/>
          </ac:spMkLst>
        </pc:spChg>
        <pc:picChg chg="add del mod">
          <ac:chgData name="Irene Esposito" userId="70c10daaf277147f" providerId="LiveId" clId="{70E268CB-14A9-4A24-B061-C5DF6FA70491}" dt="2024-05-12T16:05:00.763" v="1631" actId="478"/>
          <ac:picMkLst>
            <pc:docMk/>
            <pc:sldMk cId="4064158391" sldId="355"/>
            <ac:picMk id="4" creationId="{9CD0CB5A-9772-E51D-B64A-A842C5B41044}"/>
          </ac:picMkLst>
        </pc:picChg>
      </pc:sldChg>
      <pc:sldChg chg="new del">
        <pc:chgData name="Irene Esposito" userId="70c10daaf277147f" providerId="LiveId" clId="{70E268CB-14A9-4A24-B061-C5DF6FA70491}" dt="2024-05-12T16:12:06.470" v="2061" actId="680"/>
        <pc:sldMkLst>
          <pc:docMk/>
          <pc:sldMk cId="3084877156" sldId="356"/>
        </pc:sldMkLst>
      </pc:sldChg>
      <pc:sldChg chg="addSp delSp modSp new mod">
        <pc:chgData name="Irene Esposito" userId="70c10daaf277147f" providerId="LiveId" clId="{70E268CB-14A9-4A24-B061-C5DF6FA70491}" dt="2024-05-12T16:37:51.222" v="3067" actId="1076"/>
        <pc:sldMkLst>
          <pc:docMk/>
          <pc:sldMk cId="3241960064" sldId="356"/>
        </pc:sldMkLst>
        <pc:spChg chg="del">
          <ac:chgData name="Irene Esposito" userId="70c10daaf277147f" providerId="LiveId" clId="{70E268CB-14A9-4A24-B061-C5DF6FA70491}" dt="2024-05-12T16:32:02.085" v="2866" actId="478"/>
          <ac:spMkLst>
            <pc:docMk/>
            <pc:sldMk cId="3241960064" sldId="356"/>
            <ac:spMk id="2" creationId="{915EBBDA-C811-B7AC-B050-10A747E1608C}"/>
          </ac:spMkLst>
        </pc:spChg>
        <pc:spChg chg="del">
          <ac:chgData name="Irene Esposito" userId="70c10daaf277147f" providerId="LiveId" clId="{70E268CB-14A9-4A24-B061-C5DF6FA70491}" dt="2024-05-12T16:32:03.166" v="2867" actId="478"/>
          <ac:spMkLst>
            <pc:docMk/>
            <pc:sldMk cId="3241960064" sldId="356"/>
            <ac:spMk id="3" creationId="{A540A6A9-CD2E-14D3-590A-7BDCC6253CB4}"/>
          </ac:spMkLst>
        </pc:spChg>
        <pc:spChg chg="add mod">
          <ac:chgData name="Irene Esposito" userId="70c10daaf277147f" providerId="LiveId" clId="{70E268CB-14A9-4A24-B061-C5DF6FA70491}" dt="2024-05-12T16:37:16.330" v="2997" actId="1076"/>
          <ac:spMkLst>
            <pc:docMk/>
            <pc:sldMk cId="3241960064" sldId="356"/>
            <ac:spMk id="10" creationId="{77321303-725B-DDE3-08F6-E50200BC703F}"/>
          </ac:spMkLst>
        </pc:spChg>
        <pc:spChg chg="add mod">
          <ac:chgData name="Irene Esposito" userId="70c10daaf277147f" providerId="LiveId" clId="{70E268CB-14A9-4A24-B061-C5DF6FA70491}" dt="2024-05-12T16:37:51.222" v="3067" actId="1076"/>
          <ac:spMkLst>
            <pc:docMk/>
            <pc:sldMk cId="3241960064" sldId="356"/>
            <ac:spMk id="13" creationId="{16925A65-6563-76EC-2998-927AD299AD0E}"/>
          </ac:spMkLst>
        </pc:spChg>
        <pc:picChg chg="add del mod modCrop">
          <ac:chgData name="Irene Esposito" userId="70c10daaf277147f" providerId="LiveId" clId="{70E268CB-14A9-4A24-B061-C5DF6FA70491}" dt="2024-05-12T16:34:57.964" v="2874" actId="478"/>
          <ac:picMkLst>
            <pc:docMk/>
            <pc:sldMk cId="3241960064" sldId="356"/>
            <ac:picMk id="5" creationId="{3FCA5699-EBFD-3564-090A-867C96DB23A8}"/>
          </ac:picMkLst>
        </pc:picChg>
        <pc:picChg chg="add del mod modCrop">
          <ac:chgData name="Irene Esposito" userId="70c10daaf277147f" providerId="LiveId" clId="{70E268CB-14A9-4A24-B061-C5DF6FA70491}" dt="2024-05-12T16:35:56.596" v="2882" actId="478"/>
          <ac:picMkLst>
            <pc:docMk/>
            <pc:sldMk cId="3241960064" sldId="356"/>
            <ac:picMk id="7" creationId="{623609C2-5067-52F8-3A86-990A6AC74F01}"/>
          </ac:picMkLst>
        </pc:picChg>
        <pc:picChg chg="add mod">
          <ac:chgData name="Irene Esposito" userId="70c10daaf277147f" providerId="LiveId" clId="{70E268CB-14A9-4A24-B061-C5DF6FA70491}" dt="2024-05-12T16:37:11.786" v="2995" actId="1076"/>
          <ac:picMkLst>
            <pc:docMk/>
            <pc:sldMk cId="3241960064" sldId="356"/>
            <ac:picMk id="9" creationId="{5727D3B1-67E8-FF46-EB8D-82BA4510BC04}"/>
          </ac:picMkLst>
        </pc:picChg>
        <pc:picChg chg="add mod">
          <ac:chgData name="Irene Esposito" userId="70c10daaf277147f" providerId="LiveId" clId="{70E268CB-14A9-4A24-B061-C5DF6FA70491}" dt="2024-05-12T16:37:13.345" v="2996" actId="1076"/>
          <ac:picMkLst>
            <pc:docMk/>
            <pc:sldMk cId="3241960064" sldId="356"/>
            <ac:picMk id="12" creationId="{0FAC5701-D56A-E679-AD9A-1304DA4F5A1E}"/>
          </ac:picMkLst>
        </pc:picChg>
      </pc:sldChg>
      <pc:sldChg chg="addSp delSp modSp new mod">
        <pc:chgData name="Irene Esposito" userId="70c10daaf277147f" providerId="LiveId" clId="{70E268CB-14A9-4A24-B061-C5DF6FA70491}" dt="2024-05-12T16:39:08.325" v="3129" actId="1076"/>
        <pc:sldMkLst>
          <pc:docMk/>
          <pc:sldMk cId="1126603624" sldId="357"/>
        </pc:sldMkLst>
        <pc:spChg chg="del">
          <ac:chgData name="Irene Esposito" userId="70c10daaf277147f" providerId="LiveId" clId="{70E268CB-14A9-4A24-B061-C5DF6FA70491}" dt="2024-05-12T16:38:20.440" v="3070" actId="478"/>
          <ac:spMkLst>
            <pc:docMk/>
            <pc:sldMk cId="1126603624" sldId="357"/>
            <ac:spMk id="2" creationId="{A7F1171E-0AB7-6E51-2EBC-237A8E072C38}"/>
          </ac:spMkLst>
        </pc:spChg>
        <pc:spChg chg="del">
          <ac:chgData name="Irene Esposito" userId="70c10daaf277147f" providerId="LiveId" clId="{70E268CB-14A9-4A24-B061-C5DF6FA70491}" dt="2024-05-12T16:38:18.022" v="3069" actId="478"/>
          <ac:spMkLst>
            <pc:docMk/>
            <pc:sldMk cId="1126603624" sldId="357"/>
            <ac:spMk id="3" creationId="{C49329F6-6876-69EA-962E-B756747FE40B}"/>
          </ac:spMkLst>
        </pc:spChg>
        <pc:spChg chg="add mod">
          <ac:chgData name="Irene Esposito" userId="70c10daaf277147f" providerId="LiveId" clId="{70E268CB-14A9-4A24-B061-C5DF6FA70491}" dt="2024-05-12T16:39:08.325" v="3129" actId="1076"/>
          <ac:spMkLst>
            <pc:docMk/>
            <pc:sldMk cId="1126603624" sldId="357"/>
            <ac:spMk id="6" creationId="{8288FA15-6202-DD36-5D5B-559C9CA8CE9C}"/>
          </ac:spMkLst>
        </pc:spChg>
        <pc:picChg chg="add mod modCrop">
          <ac:chgData name="Irene Esposito" userId="70c10daaf277147f" providerId="LiveId" clId="{70E268CB-14A9-4A24-B061-C5DF6FA70491}" dt="2024-05-12T16:38:35.072" v="3077" actId="1076"/>
          <ac:picMkLst>
            <pc:docMk/>
            <pc:sldMk cId="1126603624" sldId="357"/>
            <ac:picMk id="5" creationId="{81EBFAA8-1B39-A698-D33E-C47D15A75E2B}"/>
          </ac:picMkLst>
        </pc:picChg>
      </pc:sldChg>
      <pc:sldChg chg="addSp delSp modSp new mod">
        <pc:chgData name="Irene Esposito" userId="70c10daaf277147f" providerId="LiveId" clId="{70E268CB-14A9-4A24-B061-C5DF6FA70491}" dt="2024-05-12T16:46:13.505" v="3215" actId="1076"/>
        <pc:sldMkLst>
          <pc:docMk/>
          <pc:sldMk cId="2570734131" sldId="358"/>
        </pc:sldMkLst>
        <pc:spChg chg="mod">
          <ac:chgData name="Irene Esposito" userId="70c10daaf277147f" providerId="LiveId" clId="{70E268CB-14A9-4A24-B061-C5DF6FA70491}" dt="2024-05-12T16:45:43.247" v="3210" actId="14100"/>
          <ac:spMkLst>
            <pc:docMk/>
            <pc:sldMk cId="2570734131" sldId="358"/>
            <ac:spMk id="2" creationId="{2A93FAAA-F8EC-C5A1-5E49-D93633E254E2}"/>
          </ac:spMkLst>
        </pc:spChg>
        <pc:spChg chg="del mod">
          <ac:chgData name="Irene Esposito" userId="70c10daaf277147f" providerId="LiveId" clId="{70E268CB-14A9-4A24-B061-C5DF6FA70491}" dt="2024-05-12T16:45:45.351" v="3212" actId="478"/>
          <ac:spMkLst>
            <pc:docMk/>
            <pc:sldMk cId="2570734131" sldId="358"/>
            <ac:spMk id="3" creationId="{D06F00D2-ECDC-D998-58A0-29E97CBAAEAE}"/>
          </ac:spMkLst>
        </pc:spChg>
        <pc:picChg chg="add mod">
          <ac:chgData name="Irene Esposito" userId="70c10daaf277147f" providerId="LiveId" clId="{70E268CB-14A9-4A24-B061-C5DF6FA70491}" dt="2024-05-12T16:46:13.505" v="3215" actId="1076"/>
          <ac:picMkLst>
            <pc:docMk/>
            <pc:sldMk cId="2570734131" sldId="358"/>
            <ac:picMk id="5" creationId="{4A505E8C-DD34-B06D-4C22-8658C9225561}"/>
          </ac:picMkLst>
        </pc:picChg>
      </pc:sldChg>
      <pc:sldChg chg="addSp delSp modSp add mod">
        <pc:chgData name="Irene Esposito" userId="70c10daaf277147f" providerId="LiveId" clId="{70E268CB-14A9-4A24-B061-C5DF6FA70491}" dt="2024-05-12T16:46:51.451" v="3221" actId="732"/>
        <pc:sldMkLst>
          <pc:docMk/>
          <pc:sldMk cId="344120708" sldId="359"/>
        </pc:sldMkLst>
        <pc:picChg chg="add mod modCrop">
          <ac:chgData name="Irene Esposito" userId="70c10daaf277147f" providerId="LiveId" clId="{70E268CB-14A9-4A24-B061-C5DF6FA70491}" dt="2024-05-12T16:46:51.451" v="3221" actId="732"/>
          <ac:picMkLst>
            <pc:docMk/>
            <pc:sldMk cId="344120708" sldId="359"/>
            <ac:picMk id="4" creationId="{C2D08ADD-184A-F09E-F730-5B43949BA39E}"/>
          </ac:picMkLst>
        </pc:picChg>
        <pc:picChg chg="del">
          <ac:chgData name="Irene Esposito" userId="70c10daaf277147f" providerId="LiveId" clId="{70E268CB-14A9-4A24-B061-C5DF6FA70491}" dt="2024-05-12T16:46:25.348" v="3217" actId="478"/>
          <ac:picMkLst>
            <pc:docMk/>
            <pc:sldMk cId="344120708" sldId="359"/>
            <ac:picMk id="5" creationId="{4A505E8C-DD34-B06D-4C22-8658C9225561}"/>
          </ac:picMkLst>
        </pc:picChg>
      </pc:sldChg>
      <pc:sldChg chg="addSp delSp modSp new mod">
        <pc:chgData name="Irene Esposito" userId="70c10daaf277147f" providerId="LiveId" clId="{70E268CB-14A9-4A24-B061-C5DF6FA70491}" dt="2024-05-12T16:54:59.423" v="3347" actId="1076"/>
        <pc:sldMkLst>
          <pc:docMk/>
          <pc:sldMk cId="566308193" sldId="360"/>
        </pc:sldMkLst>
        <pc:spChg chg="del">
          <ac:chgData name="Irene Esposito" userId="70c10daaf277147f" providerId="LiveId" clId="{70E268CB-14A9-4A24-B061-C5DF6FA70491}" dt="2024-05-12T16:50:23.624" v="3223" actId="478"/>
          <ac:spMkLst>
            <pc:docMk/>
            <pc:sldMk cId="566308193" sldId="360"/>
            <ac:spMk id="2" creationId="{55FF8FC5-D313-25E6-919D-B285E1A4D166}"/>
          </ac:spMkLst>
        </pc:spChg>
        <pc:spChg chg="del">
          <ac:chgData name="Irene Esposito" userId="70c10daaf277147f" providerId="LiveId" clId="{70E268CB-14A9-4A24-B061-C5DF6FA70491}" dt="2024-05-12T16:50:24.783" v="3224" actId="478"/>
          <ac:spMkLst>
            <pc:docMk/>
            <pc:sldMk cId="566308193" sldId="360"/>
            <ac:spMk id="3" creationId="{02222E89-6CDD-B005-5565-67277D5D460E}"/>
          </ac:spMkLst>
        </pc:spChg>
        <pc:spChg chg="add mod">
          <ac:chgData name="Irene Esposito" userId="70c10daaf277147f" providerId="LiveId" clId="{70E268CB-14A9-4A24-B061-C5DF6FA70491}" dt="2024-05-12T16:54:21.254" v="3316" actId="1076"/>
          <ac:spMkLst>
            <pc:docMk/>
            <pc:sldMk cId="566308193" sldId="360"/>
            <ac:spMk id="6" creationId="{7576DC5D-9C2E-D11B-A531-7C9A366EB17E}"/>
          </ac:spMkLst>
        </pc:spChg>
        <pc:spChg chg="add mod">
          <ac:chgData name="Irene Esposito" userId="70c10daaf277147f" providerId="LiveId" clId="{70E268CB-14A9-4A24-B061-C5DF6FA70491}" dt="2024-05-12T16:54:59.423" v="3347" actId="1076"/>
          <ac:spMkLst>
            <pc:docMk/>
            <pc:sldMk cId="566308193" sldId="360"/>
            <ac:spMk id="7" creationId="{5DF091D7-DD98-9C41-99F5-D9CDB596BEDB}"/>
          </ac:spMkLst>
        </pc:spChg>
        <pc:picChg chg="add mod">
          <ac:chgData name="Irene Esposito" userId="70c10daaf277147f" providerId="LiveId" clId="{70E268CB-14A9-4A24-B061-C5DF6FA70491}" dt="2024-05-12T16:50:30.346" v="3227" actId="1076"/>
          <ac:picMkLst>
            <pc:docMk/>
            <pc:sldMk cId="566308193" sldId="360"/>
            <ac:picMk id="5" creationId="{98D5E431-5AD6-CDE4-899F-999C5075FC2B}"/>
          </ac:picMkLst>
        </pc:picChg>
      </pc:sldChg>
      <pc:sldMasterChg chg="delSldLayout">
        <pc:chgData name="Irene Esposito" userId="70c10daaf277147f" providerId="LiveId" clId="{70E268CB-14A9-4A24-B061-C5DF6FA70491}" dt="2024-05-12T16:30:37.635" v="2850" actId="2696"/>
        <pc:sldMasterMkLst>
          <pc:docMk/>
          <pc:sldMasterMk cId="220991566" sldId="2147483660"/>
        </pc:sldMasterMkLst>
        <pc:sldLayoutChg chg="del">
          <pc:chgData name="Irene Esposito" userId="70c10daaf277147f" providerId="LiveId" clId="{70E268CB-14A9-4A24-B061-C5DF6FA70491}" dt="2024-05-12T16:17:29.610" v="2339" actId="47"/>
          <pc:sldLayoutMkLst>
            <pc:docMk/>
            <pc:sldMasterMk cId="220991566" sldId="2147483660"/>
            <pc:sldLayoutMk cId="2995229575" sldId="2147483669"/>
          </pc:sldLayoutMkLst>
        </pc:sldLayoutChg>
        <pc:sldLayoutChg chg="del">
          <pc:chgData name="Irene Esposito" userId="70c10daaf277147f" providerId="LiveId" clId="{70E268CB-14A9-4A24-B061-C5DF6FA70491}" dt="2024-05-12T16:30:37.635" v="2850" actId="2696"/>
          <pc:sldLayoutMkLst>
            <pc:docMk/>
            <pc:sldMasterMk cId="220991566" sldId="2147483660"/>
            <pc:sldLayoutMk cId="2966570997" sldId="2147483670"/>
          </pc:sldLayoutMkLst>
        </pc:sldLayoutChg>
      </pc:sldMasterChg>
    </pc:docChg>
  </pc:docChgLst>
  <pc:docChgLst>
    <pc:chgData name="Irene Esposito" userId="70c10daaf277147f" providerId="LiveId" clId="{533A8E3E-A5A8-42CE-8921-C7972C203552}"/>
    <pc:docChg chg="custSel modSld">
      <pc:chgData name="Irene Esposito" userId="70c10daaf277147f" providerId="LiveId" clId="{533A8E3E-A5A8-42CE-8921-C7972C203552}" dt="2024-05-30T06:50:32.829" v="70" actId="20577"/>
      <pc:docMkLst>
        <pc:docMk/>
      </pc:docMkLst>
      <pc:sldChg chg="modSp mod">
        <pc:chgData name="Irene Esposito" userId="70c10daaf277147f" providerId="LiveId" clId="{533A8E3E-A5A8-42CE-8921-C7972C203552}" dt="2024-05-30T06:50:32.829" v="70" actId="20577"/>
        <pc:sldMkLst>
          <pc:docMk/>
          <pc:sldMk cId="0" sldId="345"/>
        </pc:sldMkLst>
        <pc:spChg chg="mod">
          <ac:chgData name="Irene Esposito" userId="70c10daaf277147f" providerId="LiveId" clId="{533A8E3E-A5A8-42CE-8921-C7972C203552}" dt="2024-05-30T06:50:32.829" v="70" actId="20577"/>
          <ac:spMkLst>
            <pc:docMk/>
            <pc:sldMk cId="0" sldId="345"/>
            <ac:spMk id="5" creationId="{1061E387-94A6-C08E-C986-A254D3ADEFA3}"/>
          </ac:spMkLst>
        </pc:spChg>
      </pc:sldChg>
      <pc:sldChg chg="addSp delSp modSp mod delDesignElem">
        <pc:chgData name="Irene Esposito" userId="70c10daaf277147f" providerId="LiveId" clId="{533A8E3E-A5A8-42CE-8921-C7972C203552}" dt="2024-05-19T14:51:23.193" v="37" actId="1076"/>
        <pc:sldMkLst>
          <pc:docMk/>
          <pc:sldMk cId="1255028106" sldId="669"/>
        </pc:sldMkLst>
        <pc:spChg chg="del">
          <ac:chgData name="Irene Esposito" userId="70c10daaf277147f" providerId="LiveId" clId="{533A8E3E-A5A8-42CE-8921-C7972C203552}" dt="2024-05-19T14:50:31.128" v="3" actId="478"/>
          <ac:spMkLst>
            <pc:docMk/>
            <pc:sldMk cId="1255028106" sldId="669"/>
            <ac:spMk id="2" creationId="{9852F101-0F3D-EE89-4C9C-883EF910C1B0}"/>
          </ac:spMkLst>
        </pc:spChg>
        <pc:spChg chg="add mod">
          <ac:chgData name="Irene Esposito" userId="70c10daaf277147f" providerId="LiveId" clId="{533A8E3E-A5A8-42CE-8921-C7972C203552}" dt="2024-05-19T14:51:23.193" v="37" actId="1076"/>
          <ac:spMkLst>
            <pc:docMk/>
            <pc:sldMk cId="1255028106" sldId="669"/>
            <ac:spMk id="5" creationId="{DEC58622-C71F-42E8-1BD0-A832D21E9DA3}"/>
          </ac:spMkLst>
        </pc:spChg>
        <pc:picChg chg="mod">
          <ac:chgData name="Irene Esposito" userId="70c10daaf277147f" providerId="LiveId" clId="{533A8E3E-A5A8-42CE-8921-C7972C203552}" dt="2024-05-19T14:51:12.167" v="33" actId="1076"/>
          <ac:picMkLst>
            <pc:docMk/>
            <pc:sldMk cId="1255028106" sldId="669"/>
            <ac:picMk id="3" creationId="{C4B20266-537F-C43F-D0A9-1CF42ACC74E8}"/>
          </ac:picMkLst>
        </pc:picChg>
        <pc:picChg chg="del">
          <ac:chgData name="Irene Esposito" userId="70c10daaf277147f" providerId="LiveId" clId="{533A8E3E-A5A8-42CE-8921-C7972C203552}" dt="2024-05-19T14:50:29.342" v="2" actId="478"/>
          <ac:picMkLst>
            <pc:docMk/>
            <pc:sldMk cId="1255028106" sldId="669"/>
            <ac:picMk id="4" creationId="{1BDB2ABE-A5FB-5663-932A-1E66FD5BC70E}"/>
          </ac:picMkLst>
        </pc:picChg>
      </pc:sldChg>
      <pc:sldChg chg="delDesignElem">
        <pc:chgData name="Irene Esposito" userId="70c10daaf277147f" providerId="LiveId" clId="{533A8E3E-A5A8-42CE-8921-C7972C203552}" dt="2024-05-19T14:47:40.263" v="0"/>
        <pc:sldMkLst>
          <pc:docMk/>
          <pc:sldMk cId="1360780527" sldId="76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3.xml"/><Relationship Id="rId1" Type="http://schemas.openxmlformats.org/officeDocument/2006/relationships/customXml" Target="../../customXml/item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6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9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2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BAB0C-6D75-4808-AD8B-4C86B75A4F38}" type="datetimeFigureOut">
              <a:rPr lang="de-DE" smtClean="0"/>
              <a:t>30.05.2024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3633E-5DF6-49CF-85D5-0DE4E39587D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630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AE3F88-463E-B9BB-26F0-0F34DCABB4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21F241D-082A-A646-3EAB-54EE3F7166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EC905A8-ED54-8EF8-02D4-0BF8A7C1C9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917E5-A9C0-42E3-A9A7-15621180CFC5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79552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89114-BBF7-8A30-0820-F1244B73E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4C2BB2-258D-2BC2-FDC5-FC347E7966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69AC1-17D6-8248-648C-074449E214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096BDE-D673-4D25-9723-7005F7A5A7C8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77577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2" r:id="rId9"/>
    <p:sldLayoutId id="2147483673" r:id="rId1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customXml" Target="../../customXml/item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60717" y="3867110"/>
            <a:ext cx="15020807" cy="155103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/>
              <a:t>Primary BILIARY CHOLANGITIS</a:t>
            </a:r>
            <a:br>
              <a:rPr lang="en-US" sz="4000" dirty="0"/>
            </a:br>
            <a:r>
              <a:rPr lang="en-US" sz="4000" dirty="0"/>
              <a:t>Histological criteria, recent proposal for staging, biology of main autoantibodies</a:t>
            </a:r>
            <a:endParaRPr lang="pt-BR" sz="400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Irene Esposito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sz="3600" dirty="0"/>
              <a:t>Institute of Pathology – University Hospital of Dusseldorf - Germany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4FE36-AABB-8C46-6546-BB2C30269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PBC: </a:t>
            </a:r>
            <a:r>
              <a:rPr lang="de-DE" dirty="0" err="1"/>
              <a:t>Autoantibodies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6BE25-5310-E149-6B34-03AEC9912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518" y="2210002"/>
            <a:ext cx="16725900" cy="3057597"/>
          </a:xfrm>
        </p:spPr>
        <p:txBody>
          <a:bodyPr/>
          <a:lstStyle/>
          <a:p>
            <a:r>
              <a:rPr lang="de-DE" b="1" dirty="0"/>
              <a:t>Sp-100</a:t>
            </a:r>
            <a:r>
              <a:rPr lang="de-DE" dirty="0"/>
              <a:t>: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a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antigen</a:t>
            </a:r>
            <a:r>
              <a:rPr lang="de-DE" dirty="0"/>
              <a:t> </a:t>
            </a:r>
          </a:p>
          <a:p>
            <a:pPr marL="457200" indent="-457200">
              <a:buFontTx/>
              <a:buChar char="-"/>
            </a:pP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predict</a:t>
            </a:r>
            <a:r>
              <a:rPr lang="de-DE" dirty="0"/>
              <a:t> </a:t>
            </a:r>
            <a:r>
              <a:rPr lang="de-DE" dirty="0" err="1"/>
              <a:t>response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UDCA but also </a:t>
            </a:r>
            <a:r>
              <a:rPr lang="de-DE" dirty="0" err="1"/>
              <a:t>disease</a:t>
            </a:r>
            <a:r>
              <a:rPr lang="de-DE" dirty="0"/>
              <a:t> </a:t>
            </a:r>
            <a:r>
              <a:rPr lang="de-DE" dirty="0" err="1"/>
              <a:t>progression</a:t>
            </a:r>
            <a:r>
              <a:rPr lang="de-DE" dirty="0"/>
              <a:t> (</a:t>
            </a:r>
            <a:r>
              <a:rPr lang="de-DE" dirty="0" err="1"/>
              <a:t>fibrosis</a:t>
            </a:r>
            <a:r>
              <a:rPr lang="de-DE" dirty="0"/>
              <a:t>)</a:t>
            </a:r>
            <a:endParaRPr lang="en-US" dirty="0"/>
          </a:p>
          <a:p>
            <a:r>
              <a:rPr lang="en-US" b="1" dirty="0"/>
              <a:t>gp210</a:t>
            </a:r>
            <a:r>
              <a:rPr lang="en-US" dirty="0"/>
              <a:t>: directed against a glycoprotein of the nuclear pore complex</a:t>
            </a:r>
          </a:p>
          <a:p>
            <a:r>
              <a:rPr lang="en-US" dirty="0"/>
              <a:t>- Predictive of poor outcomes and PBC progression (e.g. liver failure)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575658-CE31-0417-8443-BDE45DB6BA68}"/>
              </a:ext>
            </a:extLst>
          </p:cNvPr>
          <p:cNvSpPr txBox="1"/>
          <p:nvPr/>
        </p:nvSpPr>
        <p:spPr>
          <a:xfrm>
            <a:off x="12856444" y="8535216"/>
            <a:ext cx="3047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Huang et al, Dis Markers 2019</a:t>
            </a:r>
          </a:p>
          <a:p>
            <a:r>
              <a:rPr lang="de-DE" sz="1600" dirty="0" err="1"/>
              <a:t>Sarcognato</a:t>
            </a:r>
            <a:r>
              <a:rPr lang="de-DE" sz="1600" dirty="0"/>
              <a:t> et al, </a:t>
            </a:r>
            <a:r>
              <a:rPr lang="de-DE" sz="1600" dirty="0" err="1"/>
              <a:t>Pathologica</a:t>
            </a:r>
            <a:r>
              <a:rPr lang="de-DE" sz="1600" dirty="0"/>
              <a:t> 2021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1B5FDD8-FD46-24B9-749C-F48E50F268BF}"/>
              </a:ext>
            </a:extLst>
          </p:cNvPr>
          <p:cNvSpPr txBox="1"/>
          <p:nvPr/>
        </p:nvSpPr>
        <p:spPr>
          <a:xfrm>
            <a:off x="2771336" y="5947300"/>
            <a:ext cx="103377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Sp-100 and gp210 </a:t>
            </a:r>
            <a:r>
              <a:rPr lang="de-DE" sz="2800" dirty="0" err="1"/>
              <a:t>antibodies</a:t>
            </a:r>
            <a:r>
              <a:rPr lang="de-DE" sz="2800" dirty="0"/>
              <a:t> </a:t>
            </a:r>
            <a:r>
              <a:rPr lang="de-DE" sz="2800" dirty="0" err="1"/>
              <a:t>are</a:t>
            </a:r>
            <a:r>
              <a:rPr lang="de-DE" sz="2800" dirty="0"/>
              <a:t> </a:t>
            </a:r>
            <a:r>
              <a:rPr lang="de-DE" sz="2800" dirty="0" err="1"/>
              <a:t>present</a:t>
            </a:r>
            <a:r>
              <a:rPr lang="de-DE" sz="2800" dirty="0"/>
              <a:t> in 30-50% PBC </a:t>
            </a:r>
            <a:r>
              <a:rPr lang="de-DE" sz="2800" dirty="0" err="1"/>
              <a:t>patients</a:t>
            </a:r>
            <a:r>
              <a:rPr lang="de-DE" sz="2800" dirty="0"/>
              <a:t> and </a:t>
            </a:r>
          </a:p>
          <a:p>
            <a:r>
              <a:rPr lang="de-DE" sz="2800" dirty="0" err="1"/>
              <a:t>may</a:t>
            </a:r>
            <a:r>
              <a:rPr lang="de-DE" sz="2800" dirty="0"/>
              <a:t> </a:t>
            </a:r>
            <a:r>
              <a:rPr lang="de-DE" sz="2800" dirty="0" err="1"/>
              <a:t>be</a:t>
            </a:r>
            <a:r>
              <a:rPr lang="de-DE" sz="2800" dirty="0"/>
              <a:t> </a:t>
            </a:r>
            <a:r>
              <a:rPr lang="de-DE" sz="2800" dirty="0" err="1"/>
              <a:t>useful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diagnosis</a:t>
            </a:r>
            <a:r>
              <a:rPr lang="de-DE" sz="2800" dirty="0"/>
              <a:t> in AMA-M2-negative PBC (5%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patients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415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D41BA5-2053-3922-EA6A-0FE0540CA8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PBC: </a:t>
            </a:r>
            <a:r>
              <a:rPr lang="de-DE" dirty="0" err="1"/>
              <a:t>Pathology</a:t>
            </a:r>
            <a:r>
              <a:rPr lang="de-DE" dirty="0"/>
              <a:t> – General </a:t>
            </a:r>
            <a:r>
              <a:rPr lang="de-DE" dirty="0" err="1"/>
              <a:t>aspects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47ECBE-1727-3E21-7D8B-0229FC4F155F}"/>
              </a:ext>
            </a:extLst>
          </p:cNvPr>
          <p:cNvSpPr txBox="1"/>
          <p:nvPr/>
        </p:nvSpPr>
        <p:spPr>
          <a:xfrm>
            <a:off x="575186" y="3366052"/>
            <a:ext cx="1585600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PBC </a:t>
            </a:r>
            <a:r>
              <a:rPr lang="de-DE" sz="3600" dirty="0" err="1"/>
              <a:t>is</a:t>
            </a:r>
            <a:r>
              <a:rPr lang="de-DE" sz="3600" dirty="0"/>
              <a:t> a </a:t>
            </a:r>
            <a:r>
              <a:rPr lang="de-DE" sz="3600" dirty="0" err="1"/>
              <a:t>disease</a:t>
            </a:r>
            <a:r>
              <a:rPr lang="de-DE" sz="3600" dirty="0"/>
              <a:t> </a:t>
            </a:r>
            <a:r>
              <a:rPr lang="de-DE" sz="3600" dirty="0" err="1"/>
              <a:t>of</a:t>
            </a:r>
            <a:r>
              <a:rPr lang="de-DE" sz="3600" dirty="0"/>
              <a:t> </a:t>
            </a:r>
            <a:r>
              <a:rPr lang="de-DE" sz="3600" dirty="0" err="1"/>
              <a:t>the</a:t>
            </a:r>
            <a:r>
              <a:rPr lang="de-DE" sz="3600" dirty="0"/>
              <a:t> </a:t>
            </a:r>
            <a:r>
              <a:rPr lang="de-DE" sz="3600" dirty="0" err="1"/>
              <a:t>small</a:t>
            </a:r>
            <a:r>
              <a:rPr lang="de-DE" sz="3600" dirty="0"/>
              <a:t> </a:t>
            </a:r>
            <a:r>
              <a:rPr lang="de-DE" sz="3600" dirty="0" err="1"/>
              <a:t>intrahepatic</a:t>
            </a:r>
            <a:r>
              <a:rPr lang="de-DE" sz="3600" dirty="0"/>
              <a:t> </a:t>
            </a:r>
            <a:r>
              <a:rPr lang="de-DE" sz="3600" dirty="0" err="1"/>
              <a:t>bile</a:t>
            </a:r>
            <a:r>
              <a:rPr lang="de-DE" sz="3600" dirty="0"/>
              <a:t> </a:t>
            </a:r>
            <a:r>
              <a:rPr lang="de-DE" sz="3600" dirty="0" err="1"/>
              <a:t>ducts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Liver </a:t>
            </a:r>
            <a:r>
              <a:rPr lang="de-DE" sz="3600" dirty="0" err="1"/>
              <a:t>biopsy</a:t>
            </a:r>
            <a:r>
              <a:rPr lang="de-DE" sz="3600" dirty="0"/>
              <a:t> </a:t>
            </a:r>
            <a:r>
              <a:rPr lang="de-DE" sz="3600" dirty="0" err="1"/>
              <a:t>is</a:t>
            </a:r>
            <a:r>
              <a:rPr lang="de-DE" sz="3600" dirty="0"/>
              <a:t> </a:t>
            </a:r>
            <a:r>
              <a:rPr lang="de-DE" sz="3600" dirty="0" err="1"/>
              <a:t>useful</a:t>
            </a:r>
            <a:r>
              <a:rPr lang="de-DE" sz="3600" dirty="0"/>
              <a:t> in AMA-M2-negative </a:t>
            </a:r>
            <a:r>
              <a:rPr lang="de-DE" sz="3600" dirty="0" err="1"/>
              <a:t>pts</a:t>
            </a:r>
            <a:r>
              <a:rPr lang="de-DE" sz="3600" dirty="0"/>
              <a:t>, in </a:t>
            </a:r>
            <a:r>
              <a:rPr lang="de-DE" sz="3600" dirty="0" err="1"/>
              <a:t>mixed</a:t>
            </a:r>
            <a:r>
              <a:rPr lang="de-DE" sz="3600" dirty="0"/>
              <a:t> </a:t>
            </a:r>
            <a:r>
              <a:rPr lang="de-DE" sz="3600" dirty="0" err="1"/>
              <a:t>cholestatic</a:t>
            </a:r>
            <a:r>
              <a:rPr lang="de-DE" sz="3600" dirty="0"/>
              <a:t> and </a:t>
            </a:r>
            <a:r>
              <a:rPr lang="de-DE" sz="3600" dirty="0" err="1"/>
              <a:t>hepatitic</a:t>
            </a:r>
            <a:r>
              <a:rPr lang="de-DE" sz="3600" dirty="0"/>
              <a:t> </a:t>
            </a:r>
          </a:p>
          <a:p>
            <a:r>
              <a:rPr lang="de-DE" sz="3600" dirty="0"/>
              <a:t>     </a:t>
            </a:r>
            <a:r>
              <a:rPr lang="de-DE" sz="3600" dirty="0" err="1"/>
              <a:t>presentations</a:t>
            </a:r>
            <a:r>
              <a:rPr lang="de-DE" sz="3600" dirty="0"/>
              <a:t>, </a:t>
            </a:r>
            <a:r>
              <a:rPr lang="de-DE" sz="3600" dirty="0" err="1"/>
              <a:t>to</a:t>
            </a:r>
            <a:r>
              <a:rPr lang="de-DE" sz="3600" dirty="0"/>
              <a:t> </a:t>
            </a:r>
            <a:r>
              <a:rPr lang="de-DE" sz="3600" dirty="0" err="1"/>
              <a:t>exclude</a:t>
            </a:r>
            <a:r>
              <a:rPr lang="de-DE" sz="3600" dirty="0"/>
              <a:t> </a:t>
            </a:r>
            <a:r>
              <a:rPr lang="de-DE" sz="3600" dirty="0" err="1"/>
              <a:t>comorbidities</a:t>
            </a:r>
            <a:r>
              <a:rPr lang="de-DE" sz="3600" dirty="0"/>
              <a:t> (e.g. NAFLD) and </a:t>
            </a:r>
            <a:r>
              <a:rPr lang="de-DE" sz="3600" dirty="0" err="1"/>
              <a:t>for</a:t>
            </a:r>
            <a:r>
              <a:rPr lang="de-DE" sz="3600" dirty="0"/>
              <a:t> </a:t>
            </a:r>
            <a:r>
              <a:rPr lang="de-DE" sz="3600" dirty="0" err="1"/>
              <a:t>staging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The </a:t>
            </a:r>
            <a:r>
              <a:rPr lang="de-DE" sz="3600" dirty="0" err="1"/>
              <a:t>changes</a:t>
            </a:r>
            <a:r>
              <a:rPr lang="de-DE" sz="3600" dirty="0"/>
              <a:t> </a:t>
            </a:r>
            <a:r>
              <a:rPr lang="de-DE" sz="3600" dirty="0" err="1"/>
              <a:t>can</a:t>
            </a:r>
            <a:r>
              <a:rPr lang="de-DE" sz="3600" dirty="0"/>
              <a:t> </a:t>
            </a:r>
            <a:r>
              <a:rPr lang="de-DE" sz="3600" dirty="0" err="1"/>
              <a:t>be</a:t>
            </a:r>
            <a:r>
              <a:rPr lang="de-DE" sz="3600" dirty="0"/>
              <a:t> </a:t>
            </a:r>
            <a:r>
              <a:rPr lang="de-DE" sz="3600" dirty="0" err="1"/>
              <a:t>unevenly</a:t>
            </a:r>
            <a:r>
              <a:rPr lang="de-DE" sz="3600" dirty="0"/>
              <a:t> </a:t>
            </a:r>
            <a:r>
              <a:rPr lang="de-DE" sz="3600" dirty="0" err="1"/>
              <a:t>distributed</a:t>
            </a:r>
            <a:r>
              <a:rPr lang="de-DE" sz="3600" dirty="0"/>
              <a:t> -&gt; </a:t>
            </a:r>
            <a:r>
              <a:rPr lang="de-DE" sz="3600" dirty="0" err="1"/>
              <a:t>serial</a:t>
            </a:r>
            <a:r>
              <a:rPr lang="de-DE" sz="3600" dirty="0"/>
              <a:t> </a:t>
            </a:r>
            <a:r>
              <a:rPr lang="de-DE" sz="3600" dirty="0" err="1"/>
              <a:t>sections</a:t>
            </a:r>
            <a:endParaRPr lang="de-DE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600" dirty="0"/>
              <a:t>PBC-AIH </a:t>
            </a:r>
            <a:r>
              <a:rPr lang="de-DE" sz="3600" dirty="0" err="1"/>
              <a:t>overlap</a:t>
            </a:r>
            <a:r>
              <a:rPr lang="de-DE" sz="3600" dirty="0"/>
              <a:t> </a:t>
            </a:r>
            <a:r>
              <a:rPr lang="de-DE" sz="3600" dirty="0" err="1"/>
              <a:t>is</a:t>
            </a:r>
            <a:r>
              <a:rPr lang="de-DE" sz="3600" dirty="0"/>
              <a:t> rare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49233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tho2">
            <a:extLst>
              <a:ext uri="{FF2B5EF4-FFF2-40B4-BE49-F238E27FC236}">
                <a16:creationId xmlns:a16="http://schemas.microsoft.com/office/drawing/2014/main" id="{0B17B818-A96B-CFFB-1A7D-8F2330E3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7" y="1960685"/>
            <a:ext cx="9510713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>
            <a:extLst>
              <a:ext uri="{FF2B5EF4-FFF2-40B4-BE49-F238E27FC236}">
                <a16:creationId xmlns:a16="http://schemas.microsoft.com/office/drawing/2014/main" id="{9B755A12-FCBA-7DE1-4EF3-A241A1349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5626" y="3165128"/>
            <a:ext cx="7724922" cy="279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700" dirty="0"/>
              <a:t> </a:t>
            </a:r>
            <a:r>
              <a:rPr lang="de-DE" altLang="de-DE" sz="2700" dirty="0" err="1"/>
              <a:t>Expanded</a:t>
            </a:r>
            <a:r>
              <a:rPr lang="de-DE" altLang="de-DE" sz="2700" dirty="0"/>
              <a:t>, „</a:t>
            </a:r>
            <a:r>
              <a:rPr lang="de-DE" altLang="de-DE" sz="2700" dirty="0" err="1"/>
              <a:t>round</a:t>
            </a:r>
            <a:r>
              <a:rPr lang="de-DE" altLang="de-DE" sz="2700" dirty="0"/>
              <a:t>“ </a:t>
            </a:r>
            <a:r>
              <a:rPr lang="de-DE" altLang="de-DE" sz="2700" dirty="0" err="1"/>
              <a:t>portal</a:t>
            </a:r>
            <a:r>
              <a:rPr lang="de-DE" altLang="de-DE" sz="2700" dirty="0"/>
              <a:t> tracts</a:t>
            </a:r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700" dirty="0"/>
              <a:t> </a:t>
            </a:r>
            <a:r>
              <a:rPr lang="de-DE" altLang="de-DE" sz="2700" dirty="0" err="1"/>
              <a:t>Lymphoplasmacellular</a:t>
            </a:r>
            <a:r>
              <a:rPr lang="de-DE" altLang="de-DE" sz="2700" dirty="0"/>
              <a:t> </a:t>
            </a:r>
            <a:r>
              <a:rPr lang="de-DE" altLang="de-DE" sz="2700" dirty="0" err="1"/>
              <a:t>infiltration</a:t>
            </a:r>
            <a:r>
              <a:rPr lang="de-DE" altLang="de-DE" sz="2700" dirty="0"/>
              <a:t> </a:t>
            </a:r>
            <a:r>
              <a:rPr lang="de-DE" altLang="de-DE" sz="2700" dirty="0" err="1"/>
              <a:t>around</a:t>
            </a:r>
            <a:r>
              <a:rPr lang="de-DE" altLang="de-DE" sz="2700" dirty="0"/>
              <a:t> and </a:t>
            </a:r>
            <a:r>
              <a:rPr lang="de-DE" altLang="de-DE" sz="2700" dirty="0" err="1"/>
              <a:t>within</a:t>
            </a:r>
            <a:r>
              <a:rPr lang="de-DE" altLang="de-DE" sz="2700" dirty="0"/>
              <a:t> </a:t>
            </a:r>
            <a:r>
              <a:rPr lang="de-DE" altLang="de-DE" sz="2700" dirty="0" err="1"/>
              <a:t>bile</a:t>
            </a:r>
            <a:r>
              <a:rPr lang="de-DE" altLang="de-DE" sz="2700" dirty="0"/>
              <a:t> </a:t>
            </a:r>
            <a:r>
              <a:rPr lang="de-DE" altLang="de-DE" sz="2700" dirty="0" err="1"/>
              <a:t>ducts</a:t>
            </a:r>
            <a:endParaRPr lang="de-DE" altLang="de-DE" sz="2700" dirty="0"/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de-DE" altLang="de-DE" sz="2700" dirty="0"/>
              <a:t> </a:t>
            </a:r>
            <a:r>
              <a:rPr lang="de-DE" altLang="de-DE" sz="2700" dirty="0" err="1"/>
              <a:t>Usually</a:t>
            </a:r>
            <a:r>
              <a:rPr lang="de-DE" altLang="de-DE" sz="2700" dirty="0"/>
              <a:t> not prominent interface </a:t>
            </a:r>
            <a:r>
              <a:rPr lang="de-DE" altLang="de-DE" sz="2700" dirty="0" err="1"/>
              <a:t>activity</a:t>
            </a:r>
            <a:endParaRPr lang="de-DE" altLang="de-DE" sz="2700" dirty="0"/>
          </a:p>
          <a:p>
            <a:pPr marL="457200" indent="-4572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de-DE" altLang="de-DE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atho1">
            <a:extLst>
              <a:ext uri="{FF2B5EF4-FFF2-40B4-BE49-F238E27FC236}">
                <a16:creationId xmlns:a16="http://schemas.microsoft.com/office/drawing/2014/main" id="{F73D36F3-CDA8-25DC-EC2A-60C43C67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0" y="1781322"/>
            <a:ext cx="9510713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5">
            <a:extLst>
              <a:ext uri="{FF2B5EF4-FFF2-40B4-BE49-F238E27FC236}">
                <a16:creationId xmlns:a16="http://schemas.microsoft.com/office/drawing/2014/main" id="{4085BB80-65F1-FF3E-B5E2-807C77BEA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9013875"/>
            <a:ext cx="10744200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de-DE" altLang="de-DE" sz="2700" dirty="0"/>
              <a:t> Portal </a:t>
            </a:r>
            <a:r>
              <a:rPr lang="de-DE" altLang="de-DE" sz="2700" dirty="0" err="1"/>
              <a:t>granuloma</a:t>
            </a:r>
            <a:r>
              <a:rPr lang="de-DE" altLang="de-DE" sz="2700" dirty="0"/>
              <a:t> </a:t>
            </a:r>
            <a:r>
              <a:rPr lang="de-DE" altLang="de-DE" sz="2700" dirty="0" err="1"/>
              <a:t>with</a:t>
            </a:r>
            <a:r>
              <a:rPr lang="de-DE" altLang="de-DE" sz="2700" dirty="0"/>
              <a:t> </a:t>
            </a:r>
            <a:r>
              <a:rPr lang="de-DE" altLang="de-DE" sz="2700" dirty="0" err="1"/>
              <a:t>bile</a:t>
            </a:r>
            <a:r>
              <a:rPr lang="de-DE" altLang="de-DE" sz="2700" dirty="0"/>
              <a:t> </a:t>
            </a:r>
            <a:r>
              <a:rPr lang="de-DE" altLang="de-DE" sz="2700" dirty="0" err="1"/>
              <a:t>duct</a:t>
            </a:r>
            <a:r>
              <a:rPr lang="de-DE" altLang="de-DE" sz="2700" dirty="0"/>
              <a:t> </a:t>
            </a:r>
            <a:r>
              <a:rPr lang="de-DE" altLang="de-DE" sz="2700" dirty="0" err="1"/>
              <a:t>vicinity</a:t>
            </a:r>
            <a:r>
              <a:rPr lang="de-DE" altLang="de-DE" sz="2700" dirty="0"/>
              <a:t>/</a:t>
            </a:r>
            <a:r>
              <a:rPr lang="de-DE" altLang="de-DE" sz="2700" dirty="0" err="1"/>
              <a:t>involvement</a:t>
            </a:r>
            <a:endParaRPr lang="de-DE" altLang="de-DE" sz="2700" dirty="0"/>
          </a:p>
          <a:p>
            <a:pPr eaLnBrk="1" hangingPunct="1">
              <a:spcBef>
                <a:spcPct val="50000"/>
              </a:spcBef>
            </a:pPr>
            <a:endParaRPr lang="de-DE" altLang="de-DE" sz="2700" dirty="0"/>
          </a:p>
        </p:txBody>
      </p:sp>
      <p:pic>
        <p:nvPicPr>
          <p:cNvPr id="5124" name="Picture 6" descr="Patho1">
            <a:extLst>
              <a:ext uri="{FF2B5EF4-FFF2-40B4-BE49-F238E27FC236}">
                <a16:creationId xmlns:a16="http://schemas.microsoft.com/office/drawing/2014/main" id="{AEE7220F-8A70-86C6-A6F4-5BACAFB5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3835" r="27711" b="30188"/>
          <a:stretch>
            <a:fillRect/>
          </a:stretch>
        </p:blipFill>
        <p:spPr bwMode="auto">
          <a:xfrm>
            <a:off x="9655713" y="1781322"/>
            <a:ext cx="42291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7" descr="Patho1">
            <a:extLst>
              <a:ext uri="{FF2B5EF4-FFF2-40B4-BE49-F238E27FC236}">
                <a16:creationId xmlns:a16="http://schemas.microsoft.com/office/drawing/2014/main" id="{85525BF8-B546-84E1-888F-E84C79ED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t="46909" r="35497" b="14140"/>
          <a:stretch>
            <a:fillRect/>
          </a:stretch>
        </p:blipFill>
        <p:spPr bwMode="auto">
          <a:xfrm>
            <a:off x="9655713" y="5438922"/>
            <a:ext cx="4229100" cy="343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0B7B4141-DA27-9077-08CF-3F452BBE1B74}"/>
              </a:ext>
            </a:extLst>
          </p:cNvPr>
          <p:cNvGrpSpPr/>
          <p:nvPr/>
        </p:nvGrpSpPr>
        <p:grpSpPr>
          <a:xfrm>
            <a:off x="8396546" y="1990079"/>
            <a:ext cx="8498682" cy="5286376"/>
            <a:chOff x="8274843" y="1943100"/>
            <a:chExt cx="9510713" cy="7058025"/>
          </a:xfrm>
        </p:grpSpPr>
        <p:pic>
          <p:nvPicPr>
            <p:cNvPr id="6146" name="Picture 2" descr="Patho4">
              <a:extLst>
                <a:ext uri="{FF2B5EF4-FFF2-40B4-BE49-F238E27FC236}">
                  <a16:creationId xmlns:a16="http://schemas.microsoft.com/office/drawing/2014/main" id="{2E88CBC9-A6CA-FCE4-9EAD-4DBA2E688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4843" y="1943100"/>
              <a:ext cx="9510713" cy="705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7" name="Line 4">
              <a:extLst>
                <a:ext uri="{FF2B5EF4-FFF2-40B4-BE49-F238E27FC236}">
                  <a16:creationId xmlns:a16="http://schemas.microsoft.com/office/drawing/2014/main" id="{B586517E-2151-DAA8-FE8E-66F73ACBD1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705450" y="6087794"/>
              <a:ext cx="1028700" cy="457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6148" name="Line 5">
              <a:extLst>
                <a:ext uri="{FF2B5EF4-FFF2-40B4-BE49-F238E27FC236}">
                  <a16:creationId xmlns:a16="http://schemas.microsoft.com/office/drawing/2014/main" id="{1F26C93B-DE7F-C8EC-87C7-28D2B49A08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249943" y="4800600"/>
              <a:ext cx="1028700" cy="45720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6149" name="Oval 6">
              <a:extLst>
                <a:ext uri="{FF2B5EF4-FFF2-40B4-BE49-F238E27FC236}">
                  <a16:creationId xmlns:a16="http://schemas.microsoft.com/office/drawing/2014/main" id="{EDEEBAC0-7AC9-FB4B-4D77-801620350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89390" y="3543300"/>
              <a:ext cx="3847513" cy="4431323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de-DE" altLang="de-DE" sz="1800"/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A84E023-CFBC-0553-B22F-2008B8878F52}"/>
              </a:ext>
            </a:extLst>
          </p:cNvPr>
          <p:cNvGrpSpPr/>
          <p:nvPr/>
        </p:nvGrpSpPr>
        <p:grpSpPr>
          <a:xfrm>
            <a:off x="162585" y="1943100"/>
            <a:ext cx="7953998" cy="6172200"/>
            <a:chOff x="198783" y="1193006"/>
            <a:chExt cx="10948988" cy="8129588"/>
          </a:xfrm>
        </p:grpSpPr>
        <p:pic>
          <p:nvPicPr>
            <p:cNvPr id="7170" name="Picture 2" descr="Patho5">
              <a:extLst>
                <a:ext uri="{FF2B5EF4-FFF2-40B4-BE49-F238E27FC236}">
                  <a16:creationId xmlns:a16="http://schemas.microsoft.com/office/drawing/2014/main" id="{1660E93F-A5B1-D4A0-39E1-D4368627E8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783" y="1193006"/>
              <a:ext cx="10948988" cy="8129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Line 4">
              <a:extLst>
                <a:ext uri="{FF2B5EF4-FFF2-40B4-BE49-F238E27FC236}">
                  <a16:creationId xmlns:a16="http://schemas.microsoft.com/office/drawing/2014/main" id="{8C5CEF43-8982-DEC8-EB7B-B94A5DBB68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99482" y="5879305"/>
              <a:ext cx="800100" cy="5715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7173" name="Line 5">
              <a:extLst>
                <a:ext uri="{FF2B5EF4-FFF2-40B4-BE49-F238E27FC236}">
                  <a16:creationId xmlns:a16="http://schemas.microsoft.com/office/drawing/2014/main" id="{39D5F968-5C75-31AC-AFD3-BAF41AD83E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171082" y="6793705"/>
              <a:ext cx="114300" cy="800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7174" name="Line 6">
              <a:extLst>
                <a:ext uri="{FF2B5EF4-FFF2-40B4-BE49-F238E27FC236}">
                  <a16:creationId xmlns:a16="http://schemas.microsoft.com/office/drawing/2014/main" id="{FD79F51A-6D4A-BFB4-F5C6-6105E79F1F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99782" y="3936205"/>
              <a:ext cx="800100" cy="800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7175" name="Line 7">
              <a:extLst>
                <a:ext uri="{FF2B5EF4-FFF2-40B4-BE49-F238E27FC236}">
                  <a16:creationId xmlns:a16="http://schemas.microsoft.com/office/drawing/2014/main" id="{8A48B4EB-2D95-2191-3949-5ECC0FED3B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8199782" y="6222205"/>
              <a:ext cx="800100" cy="8001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  <p:sp>
          <p:nvSpPr>
            <p:cNvPr id="7176" name="Line 8">
              <a:extLst>
                <a:ext uri="{FF2B5EF4-FFF2-40B4-BE49-F238E27FC236}">
                  <a16:creationId xmlns:a16="http://schemas.microsoft.com/office/drawing/2014/main" id="{0202E700-614C-EE58-1546-DA30D1FF00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42482" y="3136105"/>
              <a:ext cx="228600" cy="11430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 sz="2700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1061E387-94A6-C08E-C986-A254D3ADEFA3}"/>
              </a:ext>
            </a:extLst>
          </p:cNvPr>
          <p:cNvSpPr txBox="1"/>
          <p:nvPr/>
        </p:nvSpPr>
        <p:spPr>
          <a:xfrm>
            <a:off x="200405" y="630557"/>
            <a:ext cx="119516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Florid </a:t>
            </a:r>
            <a:r>
              <a:rPr lang="de-DE" sz="3200" b="1" dirty="0" err="1"/>
              <a:t>duct</a:t>
            </a:r>
            <a:r>
              <a:rPr lang="de-DE" sz="3200" b="1" dirty="0"/>
              <a:t> </a:t>
            </a:r>
            <a:r>
              <a:rPr lang="de-DE" sz="3200" b="1" dirty="0" err="1"/>
              <a:t>lesion</a:t>
            </a:r>
            <a:r>
              <a:rPr lang="de-DE" sz="3200" dirty="0"/>
              <a:t>: </a:t>
            </a:r>
          </a:p>
          <a:p>
            <a:r>
              <a:rPr lang="de-DE" sz="3200" dirty="0" err="1"/>
              <a:t>chronic</a:t>
            </a:r>
            <a:r>
              <a:rPr lang="de-DE" sz="3200" dirty="0"/>
              <a:t> non-suppurative </a:t>
            </a:r>
            <a:r>
              <a:rPr lang="de-DE" sz="3200" dirty="0" err="1"/>
              <a:t>destructive</a:t>
            </a:r>
            <a:r>
              <a:rPr lang="de-DE" sz="3200" dirty="0"/>
              <a:t> (</a:t>
            </a:r>
            <a:r>
              <a:rPr lang="de-DE" sz="3200" dirty="0" err="1"/>
              <a:t>lymphocytic</a:t>
            </a:r>
            <a:r>
              <a:rPr lang="de-DE" sz="3200" dirty="0"/>
              <a:t>) </a:t>
            </a:r>
            <a:r>
              <a:rPr lang="de-DE" sz="3200" dirty="0" err="1"/>
              <a:t>cholangitis</a:t>
            </a:r>
            <a:r>
              <a:rPr lang="de-DE" sz="3200"/>
              <a:t> (CNSDC)</a:t>
            </a:r>
            <a:endParaRPr lang="de-DE" sz="32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9C45434-C5A6-4CFF-094B-FEDCC50826D9}"/>
              </a:ext>
            </a:extLst>
          </p:cNvPr>
          <p:cNvSpPr txBox="1"/>
          <p:nvPr/>
        </p:nvSpPr>
        <p:spPr>
          <a:xfrm>
            <a:off x="162585" y="7653635"/>
            <a:ext cx="6639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CK7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B92E20-CCDE-AC38-52AA-0856836D7B28}"/>
              </a:ext>
            </a:extLst>
          </p:cNvPr>
          <p:cNvSpPr txBox="1"/>
          <p:nvPr/>
        </p:nvSpPr>
        <p:spPr>
          <a:xfrm>
            <a:off x="8422468" y="7342637"/>
            <a:ext cx="901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Beginning</a:t>
            </a:r>
            <a:r>
              <a:rPr lang="de-DE" sz="2400" dirty="0"/>
              <a:t> </a:t>
            </a:r>
            <a:r>
              <a:rPr lang="de-DE" sz="2400" dirty="0" err="1"/>
              <a:t>periductal</a:t>
            </a:r>
            <a:r>
              <a:rPr lang="de-DE" sz="2400" dirty="0"/>
              <a:t> </a:t>
            </a:r>
            <a:r>
              <a:rPr lang="de-DE" sz="2400" dirty="0" err="1"/>
              <a:t>fibrosis</a:t>
            </a:r>
            <a:r>
              <a:rPr lang="de-DE" sz="2400" dirty="0"/>
              <a:t>, </a:t>
            </a:r>
            <a:r>
              <a:rPr lang="de-DE" sz="2400" dirty="0" err="1"/>
              <a:t>portal</a:t>
            </a:r>
            <a:r>
              <a:rPr lang="de-DE" sz="2400" dirty="0"/>
              <a:t> </a:t>
            </a:r>
            <a:r>
              <a:rPr lang="de-DE" sz="2400" dirty="0" err="1"/>
              <a:t>lymph</a:t>
            </a:r>
            <a:r>
              <a:rPr lang="de-DE" sz="2400" dirty="0"/>
              <a:t> </a:t>
            </a:r>
            <a:r>
              <a:rPr lang="de-DE" sz="2400" dirty="0" err="1"/>
              <a:t>follicle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germinal </a:t>
            </a:r>
            <a:r>
              <a:rPr lang="de-DE" sz="2400" dirty="0" err="1"/>
              <a:t>center</a:t>
            </a:r>
            <a:endParaRPr lang="de-DE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Patho7">
            <a:extLst>
              <a:ext uri="{FF2B5EF4-FFF2-40B4-BE49-F238E27FC236}">
                <a16:creationId xmlns:a16="http://schemas.microsoft.com/office/drawing/2014/main" id="{EC2FCDA5-5A61-F0E1-DE53-FF0F57D2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37" y="1263927"/>
            <a:ext cx="9510713" cy="705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4">
            <a:extLst>
              <a:ext uri="{FF2B5EF4-FFF2-40B4-BE49-F238E27FC236}">
                <a16:creationId xmlns:a16="http://schemas.microsoft.com/office/drawing/2014/main" id="{AF3EF2BE-2CF5-992C-F5E0-C679E251F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8750" y="2481055"/>
            <a:ext cx="53671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3000" dirty="0"/>
              <a:t>Portal hyaline </a:t>
            </a:r>
            <a:r>
              <a:rPr lang="de-DE" altLang="de-DE" sz="3000" dirty="0" err="1"/>
              <a:t>sclerosis</a:t>
            </a:r>
            <a:endParaRPr lang="de-DE" altLang="de-DE" sz="3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5727D3B1-67E8-FF46-EB8D-82BA4510B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73" y="3182815"/>
            <a:ext cx="7467762" cy="54688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7321303-725B-DDE3-08F6-E50200BC703F}"/>
              </a:ext>
            </a:extLst>
          </p:cNvPr>
          <p:cNvSpPr txBox="1"/>
          <p:nvPr/>
        </p:nvSpPr>
        <p:spPr>
          <a:xfrm>
            <a:off x="1554352" y="1814733"/>
            <a:ext cx="4618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Ductular</a:t>
            </a:r>
            <a:r>
              <a:rPr lang="de-DE" sz="2800" dirty="0"/>
              <a:t> </a:t>
            </a:r>
            <a:r>
              <a:rPr lang="de-DE" sz="2800" dirty="0" err="1"/>
              <a:t>reaction</a:t>
            </a:r>
            <a:r>
              <a:rPr lang="de-DE" sz="2800" dirty="0"/>
              <a:t>, </a:t>
            </a:r>
            <a:r>
              <a:rPr lang="de-DE" sz="2800" dirty="0" err="1"/>
              <a:t>ductopenia</a:t>
            </a:r>
            <a:r>
              <a:rPr lang="de-DE" sz="2800" dirty="0"/>
              <a:t> </a:t>
            </a:r>
          </a:p>
          <a:p>
            <a:r>
              <a:rPr lang="de-DE" sz="2800" dirty="0"/>
              <a:t>and </a:t>
            </a:r>
            <a:r>
              <a:rPr lang="de-DE" sz="2800" dirty="0" err="1"/>
              <a:t>biliary</a:t>
            </a:r>
            <a:r>
              <a:rPr lang="de-DE" sz="2800" dirty="0"/>
              <a:t> </a:t>
            </a:r>
            <a:r>
              <a:rPr lang="de-DE" sz="2800" dirty="0" err="1"/>
              <a:t>configuration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PT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AC5701-D56A-E679-AD9A-1304DA4F5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045" y="3182815"/>
            <a:ext cx="7155122" cy="538441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6925A65-6563-76EC-2998-927AD299AD0E}"/>
              </a:ext>
            </a:extLst>
          </p:cNvPr>
          <p:cNvSpPr txBox="1"/>
          <p:nvPr/>
        </p:nvSpPr>
        <p:spPr>
          <a:xfrm>
            <a:off x="8533977" y="2030176"/>
            <a:ext cx="7015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err="1"/>
              <a:t>Chronic</a:t>
            </a:r>
            <a:r>
              <a:rPr lang="de-DE" sz="2800" dirty="0"/>
              <a:t> </a:t>
            </a:r>
            <a:r>
              <a:rPr lang="de-DE" sz="2800" dirty="0" err="1"/>
              <a:t>cholestasis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feathery</a:t>
            </a:r>
            <a:r>
              <a:rPr lang="de-DE" sz="2800" dirty="0"/>
              <a:t> </a:t>
            </a:r>
            <a:r>
              <a:rPr lang="de-DE" sz="2800" dirty="0" err="1"/>
              <a:t>degeneration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41960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1EBFAA8-1B39-A698-D33E-C47D15A75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36"/>
          <a:stretch/>
        </p:blipFill>
        <p:spPr>
          <a:xfrm>
            <a:off x="60472" y="2310617"/>
            <a:ext cx="9083528" cy="598932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288FA15-6202-DD36-5D5B-559C9CA8CE9C}"/>
              </a:ext>
            </a:extLst>
          </p:cNvPr>
          <p:cNvSpPr txBox="1"/>
          <p:nvPr/>
        </p:nvSpPr>
        <p:spPr>
          <a:xfrm>
            <a:off x="1381706" y="1505187"/>
            <a:ext cx="6441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/>
              <a:t>Biliary</a:t>
            </a:r>
            <a:r>
              <a:rPr lang="de-DE" sz="3600" dirty="0"/>
              <a:t> </a:t>
            </a:r>
            <a:r>
              <a:rPr lang="de-DE" sz="3600" dirty="0" err="1"/>
              <a:t>cirrhosis</a:t>
            </a:r>
            <a:r>
              <a:rPr lang="de-DE" sz="3600" dirty="0"/>
              <a:t> </a:t>
            </a:r>
            <a:r>
              <a:rPr lang="de-DE" sz="3600" dirty="0" err="1"/>
              <a:t>with</a:t>
            </a:r>
            <a:r>
              <a:rPr lang="de-DE" sz="3600" dirty="0"/>
              <a:t> „</a:t>
            </a:r>
            <a:r>
              <a:rPr lang="de-DE" sz="3600" dirty="0" err="1"/>
              <a:t>halo</a:t>
            </a:r>
            <a:r>
              <a:rPr lang="de-DE" sz="3600" dirty="0"/>
              <a:t>“ </a:t>
            </a:r>
            <a:r>
              <a:rPr lang="de-DE" sz="3600" dirty="0" err="1"/>
              <a:t>effect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1126603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61F37AFE-8B64-143C-4F6F-21C6374583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 err="1"/>
              <a:t>Staging</a:t>
            </a:r>
            <a:r>
              <a:rPr lang="de-DE" altLang="de-DE" b="1" dirty="0"/>
              <a:t> - PBC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43132484-3956-2AEA-C06A-A5FDAD39D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1161" y="8881037"/>
            <a:ext cx="397939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1600" dirty="0">
                <a:latin typeface="+mn-lt"/>
              </a:rPr>
              <a:t>Ludwig et al.; Scheuer et al. (1967)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DB1AA15-9377-97BD-B108-D3702455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83" y="2679415"/>
            <a:ext cx="14726346" cy="308387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3FAAA-F8EC-C5A1-5E49-D93633E25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226414" cy="1216131"/>
          </a:xfrm>
        </p:spPr>
        <p:txBody>
          <a:bodyPr/>
          <a:lstStyle/>
          <a:p>
            <a:r>
              <a:rPr lang="de-DE" dirty="0" err="1"/>
              <a:t>Nakanuma</a:t>
            </a:r>
            <a:r>
              <a:rPr lang="de-DE" dirty="0"/>
              <a:t> </a:t>
            </a:r>
            <a:r>
              <a:rPr lang="de-DE" dirty="0" err="1"/>
              <a:t>Staging</a:t>
            </a:r>
            <a:r>
              <a:rPr lang="de-DE" dirty="0"/>
              <a:t> and </a:t>
            </a:r>
            <a:r>
              <a:rPr lang="de-DE" dirty="0" err="1"/>
              <a:t>Grading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505E8C-DD34-B06D-4C22-8658C922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746" y="2113669"/>
            <a:ext cx="13852386" cy="639728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2579658" y="9161755"/>
            <a:ext cx="3372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Harada et al, J </a:t>
            </a:r>
            <a:r>
              <a:rPr lang="de-DE" sz="1600" dirty="0" err="1"/>
              <a:t>Clin</a:t>
            </a:r>
            <a:r>
              <a:rPr lang="de-DE" sz="1600" dirty="0"/>
              <a:t> </a:t>
            </a:r>
            <a:r>
              <a:rPr lang="de-DE" sz="1600" dirty="0" err="1"/>
              <a:t>Gastroenterol</a:t>
            </a:r>
            <a:r>
              <a:rPr lang="de-DE" sz="16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2570734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08A83AE-FB1A-8B5F-FF74-50CFCD0F41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</p:spPr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10" name="Espaço Reservado para Texto 2">
            <a:extLst>
              <a:ext uri="{FF2B5EF4-FFF2-40B4-BE49-F238E27FC236}">
                <a16:creationId xmlns:a16="http://schemas.microsoft.com/office/drawing/2014/main" id="{46DCA01B-6496-F944-84CC-D78046937C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04372" y="2742995"/>
            <a:ext cx="14179463" cy="6538791"/>
          </a:xfrm>
        </p:spPr>
        <p:txBody>
          <a:bodyPr/>
          <a:lstStyle/>
          <a:p>
            <a:r>
              <a:rPr lang="en-US" dirty="0"/>
              <a:t>Dr. Esposito declares he/she has no </a:t>
            </a:r>
            <a:br>
              <a:rPr lang="en-US" dirty="0"/>
            </a:br>
            <a:r>
              <a:rPr lang="en-US" dirty="0"/>
              <a:t>conflict(s) of interest to disclose </a:t>
            </a:r>
          </a:p>
          <a:p>
            <a:pPr>
              <a:lnSpc>
                <a:spcPts val="4000"/>
              </a:lnSpc>
            </a:pPr>
            <a:endParaRPr lang="en-US" sz="3000" dirty="0"/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RDC Nº 96/08 da ANVISA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8202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93FAAA-F8EC-C5A1-5E49-D93633E254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226414" cy="1216131"/>
          </a:xfrm>
        </p:spPr>
        <p:txBody>
          <a:bodyPr/>
          <a:lstStyle/>
          <a:p>
            <a:r>
              <a:rPr lang="de-DE" dirty="0" err="1"/>
              <a:t>Nakanuma</a:t>
            </a:r>
            <a:r>
              <a:rPr lang="de-DE" dirty="0"/>
              <a:t> </a:t>
            </a:r>
            <a:r>
              <a:rPr lang="de-DE" dirty="0" err="1"/>
              <a:t>Staging</a:t>
            </a:r>
            <a:r>
              <a:rPr lang="de-DE" dirty="0"/>
              <a:t> and </a:t>
            </a:r>
            <a:r>
              <a:rPr lang="de-DE" dirty="0" err="1"/>
              <a:t>Grading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D08ADD-184A-F09E-F730-5B43949BA3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2"/>
          <a:stretch/>
        </p:blipFill>
        <p:spPr>
          <a:xfrm>
            <a:off x="1350990" y="2743199"/>
            <a:ext cx="14516874" cy="360132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2579658" y="9161755"/>
            <a:ext cx="3372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Harada et al, J </a:t>
            </a:r>
            <a:r>
              <a:rPr lang="de-DE" sz="1600" dirty="0" err="1"/>
              <a:t>Clin</a:t>
            </a:r>
            <a:r>
              <a:rPr lang="de-DE" sz="1600" dirty="0"/>
              <a:t> </a:t>
            </a:r>
            <a:r>
              <a:rPr lang="de-DE" sz="1600" dirty="0" err="1"/>
              <a:t>Gastroenterol</a:t>
            </a:r>
            <a:r>
              <a:rPr lang="de-DE" sz="16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3441207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8D5E431-5AD6-CDE4-899F-999C5075F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75" y="2113670"/>
            <a:ext cx="9982074" cy="544068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576DC5D-9C2E-D11B-A531-7C9A366EB17E}"/>
              </a:ext>
            </a:extLst>
          </p:cNvPr>
          <p:cNvSpPr txBox="1"/>
          <p:nvPr/>
        </p:nvSpPr>
        <p:spPr>
          <a:xfrm>
            <a:off x="10803987" y="2433710"/>
            <a:ext cx="66713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err="1"/>
              <a:t>Better</a:t>
            </a:r>
            <a:r>
              <a:rPr lang="de-DE" sz="3200" dirty="0"/>
              <a:t> </a:t>
            </a:r>
            <a:r>
              <a:rPr lang="de-DE" sz="3200" dirty="0" err="1"/>
              <a:t>prediction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patients</a:t>
            </a:r>
            <a:r>
              <a:rPr lang="de-DE" sz="3200" dirty="0"/>
              <a:t>‘ </a:t>
            </a:r>
            <a:r>
              <a:rPr lang="de-DE" sz="3200" dirty="0" err="1"/>
              <a:t>outcome</a:t>
            </a:r>
            <a:r>
              <a:rPr lang="de-DE" sz="3200" dirty="0"/>
              <a:t> </a:t>
            </a:r>
          </a:p>
          <a:p>
            <a:r>
              <a:rPr lang="de-DE" sz="3200" dirty="0" err="1"/>
              <a:t>compared</a:t>
            </a:r>
            <a:r>
              <a:rPr lang="de-DE" sz="3200" dirty="0"/>
              <a:t> </a:t>
            </a:r>
            <a:r>
              <a:rPr lang="de-DE" sz="3200" dirty="0" err="1"/>
              <a:t>with</a:t>
            </a:r>
            <a:r>
              <a:rPr lang="de-DE" sz="3200" dirty="0"/>
              <a:t> </a:t>
            </a:r>
            <a:r>
              <a:rPr lang="de-DE" sz="3200" dirty="0" err="1"/>
              <a:t>previous</a:t>
            </a:r>
            <a:r>
              <a:rPr lang="de-DE" sz="3200" dirty="0"/>
              <a:t> </a:t>
            </a:r>
            <a:r>
              <a:rPr lang="de-DE" sz="3200" dirty="0" err="1"/>
              <a:t>systems</a:t>
            </a:r>
            <a:endParaRPr lang="de-DE" sz="32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DF091D7-DD98-9C41-99F5-D9CDB596BEDB}"/>
              </a:ext>
            </a:extLst>
          </p:cNvPr>
          <p:cNvSpPr txBox="1"/>
          <p:nvPr/>
        </p:nvSpPr>
        <p:spPr>
          <a:xfrm>
            <a:off x="13490916" y="8806375"/>
            <a:ext cx="2732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Kakuda</a:t>
            </a:r>
            <a:r>
              <a:rPr lang="de-DE" sz="1600" dirty="0"/>
              <a:t> et al, Hum </a:t>
            </a:r>
            <a:r>
              <a:rPr lang="de-DE" sz="1600" dirty="0" err="1"/>
              <a:t>Pathol</a:t>
            </a:r>
            <a:r>
              <a:rPr lang="de-DE" sz="16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56630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4597DEB-5BF6-4B4A-43B6-D1FC07BF92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sz="6000" b="1" dirty="0" err="1"/>
              <a:t>Indication</a:t>
            </a:r>
            <a:r>
              <a:rPr lang="de-DE" altLang="de-DE" sz="6000" b="1" dirty="0"/>
              <a:t> </a:t>
            </a:r>
            <a:r>
              <a:rPr lang="de-DE" altLang="de-DE" sz="6000" b="1" dirty="0" err="1"/>
              <a:t>for</a:t>
            </a:r>
            <a:r>
              <a:rPr lang="de-DE" altLang="de-DE" sz="6000" b="1" dirty="0"/>
              <a:t> </a:t>
            </a:r>
            <a:r>
              <a:rPr lang="de-DE" altLang="de-DE" sz="6000" b="1" dirty="0" err="1"/>
              <a:t>liver</a:t>
            </a:r>
            <a:r>
              <a:rPr lang="de-DE" altLang="de-DE" sz="6000" b="1" dirty="0"/>
              <a:t> </a:t>
            </a:r>
            <a:r>
              <a:rPr lang="de-DE" altLang="de-DE" sz="6000" b="1" dirty="0" err="1"/>
              <a:t>biopsy</a:t>
            </a:r>
            <a:endParaRPr lang="de-DE" altLang="de-DE" sz="6000" b="1" dirty="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C7B9FC7-8968-1BC9-52A0-8EC61162B36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781050" y="2010754"/>
            <a:ext cx="16725900" cy="6265491"/>
          </a:xfrm>
        </p:spPr>
        <p:txBody>
          <a:bodyPr/>
          <a:lstStyle/>
          <a:p>
            <a:pPr eaLnBrk="1" hangingPunct="1"/>
            <a:endParaRPr lang="de-DE" altLang="de-DE" dirty="0"/>
          </a:p>
          <a:p>
            <a:pPr eaLnBrk="1" hangingPunct="1"/>
            <a:r>
              <a:rPr lang="de-DE" altLang="de-DE" dirty="0"/>
              <a:t>Diagnosis in AMA-M2-negative </a:t>
            </a:r>
            <a:r>
              <a:rPr lang="de-DE" altLang="de-DE" dirty="0" err="1"/>
              <a:t>forms</a:t>
            </a:r>
            <a:endParaRPr lang="de-DE" altLang="de-DE" dirty="0"/>
          </a:p>
          <a:p>
            <a:pPr eaLnBrk="1" hangingPunct="1"/>
            <a:r>
              <a:rPr lang="de-DE" altLang="de-DE" dirty="0" err="1"/>
              <a:t>Comorbidities</a:t>
            </a:r>
            <a:r>
              <a:rPr lang="de-DE" altLang="de-DE" dirty="0"/>
              <a:t>/</a:t>
            </a:r>
            <a:r>
              <a:rPr lang="de-DE" altLang="de-DE" dirty="0" err="1"/>
              <a:t>Overlap</a:t>
            </a:r>
            <a:endParaRPr lang="de-DE" altLang="de-DE" dirty="0"/>
          </a:p>
          <a:p>
            <a:pPr eaLnBrk="1" hangingPunct="1"/>
            <a:r>
              <a:rPr lang="de-DE" altLang="de-DE" dirty="0" err="1"/>
              <a:t>Staging</a:t>
            </a:r>
            <a:r>
              <a:rPr lang="de-DE" altLang="de-DE" dirty="0"/>
              <a:t> (Prognosis, </a:t>
            </a:r>
            <a:r>
              <a:rPr lang="de-DE" altLang="de-DE" dirty="0" err="1"/>
              <a:t>LTx</a:t>
            </a:r>
            <a:r>
              <a:rPr lang="de-DE" altLang="de-DE" dirty="0"/>
              <a:t>)</a:t>
            </a:r>
          </a:p>
          <a:p>
            <a:pPr eaLnBrk="1" hangingPunct="1"/>
            <a:r>
              <a:rPr lang="de-DE" altLang="de-DE" dirty="0"/>
              <a:t>Follow-</a:t>
            </a:r>
            <a:r>
              <a:rPr lang="de-DE" altLang="de-DE" dirty="0" err="1"/>
              <a:t>up</a:t>
            </a:r>
            <a:endParaRPr lang="de-DE" altLang="de-DE" dirty="0"/>
          </a:p>
          <a:p>
            <a:pPr eaLnBrk="1" hangingPunct="1"/>
            <a:r>
              <a:rPr lang="de-DE" altLang="de-DE" dirty="0" err="1"/>
              <a:t>Recurrence</a:t>
            </a:r>
            <a:r>
              <a:rPr lang="de-DE" altLang="de-DE" dirty="0"/>
              <a:t> (</a:t>
            </a:r>
            <a:r>
              <a:rPr lang="de-DE" altLang="de-DE" dirty="0" err="1"/>
              <a:t>LTx</a:t>
            </a:r>
            <a:r>
              <a:rPr lang="de-DE" altLang="de-DE" dirty="0"/>
              <a:t>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Wasser enthält.&#10;&#10;Automatisch generierte Beschreibung">
            <a:extLst>
              <a:ext uri="{FF2B5EF4-FFF2-40B4-BE49-F238E27FC236}">
                <a16:creationId xmlns:a16="http://schemas.microsoft.com/office/drawing/2014/main" id="{E4AA99BD-47D3-5DB5-13DB-F8779F5AD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3" b="25012"/>
          <a:stretch/>
        </p:blipFill>
        <p:spPr>
          <a:xfrm>
            <a:off x="3967164" y="15"/>
            <a:ext cx="14320836" cy="10286985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3639637-7204-EB32-166A-BE47BE73F966}"/>
              </a:ext>
            </a:extLst>
          </p:cNvPr>
          <p:cNvSpPr txBox="1"/>
          <p:nvPr/>
        </p:nvSpPr>
        <p:spPr>
          <a:xfrm>
            <a:off x="1" y="9332258"/>
            <a:ext cx="747672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6600" dirty="0">
                <a:latin typeface="Algerian" panose="04020705040A02060702" pitchFamily="82" charset="0"/>
              </a:rPr>
              <a:t>The Königsallee</a:t>
            </a:r>
          </a:p>
        </p:txBody>
      </p:sp>
    </p:spTree>
    <p:extLst>
      <p:ext uri="{BB962C8B-B14F-4D97-AF65-F5344CB8AC3E}">
        <p14:creationId xmlns:p14="http://schemas.microsoft.com/office/powerpoint/2010/main" val="1360780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immel, draußen, Wasser, Boot enthält.&#10;&#10;Automatisch generierte Beschreibung">
            <a:extLst>
              <a:ext uri="{FF2B5EF4-FFF2-40B4-BE49-F238E27FC236}">
                <a16:creationId xmlns:a16="http://schemas.microsoft.com/office/drawing/2014/main" id="{C4B20266-537F-C43F-D0A9-1CF42ACC74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0" b="8084"/>
          <a:stretch/>
        </p:blipFill>
        <p:spPr>
          <a:xfrm>
            <a:off x="30" y="0"/>
            <a:ext cx="18287970" cy="1056980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EC58622-C71F-42E8-1BD0-A832D21E9DA3}"/>
              </a:ext>
            </a:extLst>
          </p:cNvPr>
          <p:cNvSpPr txBox="1"/>
          <p:nvPr/>
        </p:nvSpPr>
        <p:spPr>
          <a:xfrm>
            <a:off x="5684311" y="7335982"/>
            <a:ext cx="65599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</a:rPr>
              <a:t>The Oberkassel </a:t>
            </a:r>
            <a:r>
              <a:rPr lang="de-DE" sz="5400" b="1" dirty="0" err="1">
                <a:solidFill>
                  <a:schemeClr val="bg1"/>
                </a:solidFill>
              </a:rPr>
              <a:t>bridge</a:t>
            </a:r>
            <a:endParaRPr lang="de-DE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28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Agenda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05E9F6B-5578-0504-AFFA-ADA95907F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Classification of immune-related cholangiopathies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PBC – etiology, pathogenesis, clinical features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PBC – Role of autoantibodies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PBC - Morphology</a:t>
            </a:r>
          </a:p>
          <a:p>
            <a:pPr marL="571500" indent="-571500">
              <a:buClr>
                <a:srgbClr val="336600"/>
              </a:buClr>
              <a:buFont typeface="Wingdings" panose="05000000000000000000" pitchFamily="2" charset="2"/>
              <a:buChar char="§"/>
            </a:pPr>
            <a:r>
              <a:rPr lang="pt-BR" sz="4000" dirty="0"/>
              <a:t>PBC – Grading &amp; Staging</a:t>
            </a:r>
          </a:p>
        </p:txBody>
      </p: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Definition &amp; Classification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sz="3600" b="1" dirty="0"/>
              <a:t>Immune-mediated cholangiopathies: </a:t>
            </a:r>
            <a:r>
              <a:rPr lang="pt-BR" sz="3600" dirty="0"/>
              <a:t>chronic cholestatic disorders driven by auto- and allo-immunity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E40132E-52E0-9DD9-D0B1-F2C7DDD1997A}"/>
              </a:ext>
            </a:extLst>
          </p:cNvPr>
          <p:cNvSpPr txBox="1"/>
          <p:nvPr/>
        </p:nvSpPr>
        <p:spPr>
          <a:xfrm>
            <a:off x="819150" y="3873802"/>
            <a:ext cx="635045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err="1"/>
              <a:t>Entities</a:t>
            </a:r>
            <a:r>
              <a:rPr lang="de-DE" sz="3200" b="1" dirty="0"/>
              <a:t>:</a:t>
            </a:r>
          </a:p>
          <a:p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Primary </a:t>
            </a:r>
            <a:r>
              <a:rPr lang="de-DE" sz="3200" dirty="0" err="1"/>
              <a:t>sclerosing</a:t>
            </a:r>
            <a:r>
              <a:rPr lang="de-DE" sz="3200" dirty="0"/>
              <a:t> </a:t>
            </a:r>
            <a:r>
              <a:rPr lang="de-DE" sz="3200" dirty="0" err="1"/>
              <a:t>cholangitis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b="1" dirty="0"/>
              <a:t>Primary </a:t>
            </a:r>
            <a:r>
              <a:rPr lang="de-DE" sz="3200" b="1" dirty="0" err="1"/>
              <a:t>biliary</a:t>
            </a:r>
            <a:r>
              <a:rPr lang="de-DE" sz="3200" b="1" dirty="0"/>
              <a:t> </a:t>
            </a:r>
            <a:r>
              <a:rPr lang="de-DE" sz="3200" b="1" dirty="0" err="1"/>
              <a:t>cholangitis</a:t>
            </a:r>
            <a:endParaRPr lang="de-DE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IgG4-related </a:t>
            </a:r>
            <a:r>
              <a:rPr lang="de-DE" sz="3200" dirty="0" err="1"/>
              <a:t>sclerosing</a:t>
            </a:r>
            <a:r>
              <a:rPr lang="de-DE" sz="3200" dirty="0"/>
              <a:t> </a:t>
            </a:r>
            <a:r>
              <a:rPr lang="de-DE" sz="3200" dirty="0" err="1"/>
              <a:t>cholangitis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Graft-versus-host </a:t>
            </a:r>
            <a:r>
              <a:rPr lang="de-DE" sz="3200" dirty="0" err="1"/>
              <a:t>disease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Hepatic</a:t>
            </a:r>
            <a:r>
              <a:rPr lang="de-DE" sz="3200" dirty="0"/>
              <a:t> allograft </a:t>
            </a:r>
            <a:r>
              <a:rPr lang="de-DE" sz="3200" dirty="0" err="1"/>
              <a:t>rejection</a:t>
            </a:r>
            <a:endParaRPr lang="de-DE" sz="32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EA6647D-B751-0638-1D01-6056CA0BCF63}"/>
              </a:ext>
            </a:extLst>
          </p:cNvPr>
          <p:cNvSpPr txBox="1"/>
          <p:nvPr/>
        </p:nvSpPr>
        <p:spPr>
          <a:xfrm>
            <a:off x="1378858" y="8159387"/>
            <a:ext cx="14405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/>
              <a:t>Common feature</a:t>
            </a:r>
            <a:r>
              <a:rPr lang="de-DE" sz="3200" dirty="0"/>
              <a:t>: </a:t>
            </a:r>
            <a:r>
              <a:rPr lang="de-DE" sz="3200" dirty="0" err="1"/>
              <a:t>accumulation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T-</a:t>
            </a:r>
            <a:r>
              <a:rPr lang="de-DE" sz="3200" dirty="0" err="1"/>
              <a:t>cells</a:t>
            </a:r>
            <a:r>
              <a:rPr lang="de-DE" sz="3200" dirty="0"/>
              <a:t> at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site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bile-duct</a:t>
            </a:r>
            <a:r>
              <a:rPr lang="de-DE" sz="3200" dirty="0"/>
              <a:t> </a:t>
            </a:r>
            <a:r>
              <a:rPr lang="de-DE" sz="3200" dirty="0" err="1"/>
              <a:t>damage</a:t>
            </a:r>
            <a:r>
              <a:rPr lang="de-DE" sz="3200" dirty="0"/>
              <a:t>/</a:t>
            </a:r>
            <a:r>
              <a:rPr lang="de-DE" sz="3200" dirty="0" err="1"/>
              <a:t>destruction</a:t>
            </a:r>
            <a:r>
              <a:rPr lang="de-DE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71731B4-C060-1CB8-F168-A029B64B33F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de-DE" altLang="de-DE" b="1" dirty="0"/>
              <a:t>PBC: Clinical </a:t>
            </a:r>
            <a:r>
              <a:rPr lang="de-DE" altLang="de-DE" b="1" dirty="0" err="1"/>
              <a:t>aspects</a:t>
            </a:r>
            <a:endParaRPr lang="de-DE" altLang="de-DE" b="1" dirty="0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C041053F-DC9F-E82E-3D9A-91533FA9995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/>
        <p:txBody>
          <a:bodyPr/>
          <a:lstStyle/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Rare </a:t>
            </a:r>
            <a:r>
              <a:rPr lang="de-DE" altLang="de-DE" dirty="0" err="1"/>
              <a:t>disease</a:t>
            </a:r>
            <a:r>
              <a:rPr lang="de-DE" altLang="de-DE" dirty="0"/>
              <a:t>, </a:t>
            </a:r>
            <a:r>
              <a:rPr lang="de-DE" altLang="de-DE" dirty="0" err="1"/>
              <a:t>incidence</a:t>
            </a:r>
            <a:r>
              <a:rPr lang="de-DE" altLang="de-DE" dirty="0"/>
              <a:t> 0.9-5.2/100,000 </a:t>
            </a:r>
            <a:r>
              <a:rPr lang="de-DE" altLang="de-DE" dirty="0" err="1"/>
              <a:t>people</a:t>
            </a:r>
            <a:r>
              <a:rPr lang="de-DE" altLang="de-DE" dirty="0"/>
              <a:t>/</a:t>
            </a:r>
            <a:r>
              <a:rPr lang="de-DE" altLang="de-DE" dirty="0" err="1"/>
              <a:t>year</a:t>
            </a:r>
            <a:r>
              <a:rPr lang="de-DE" altLang="de-DE" dirty="0"/>
              <a:t>;  </a:t>
            </a:r>
            <a:r>
              <a:rPr lang="de-DE" altLang="de-DE" dirty="0" err="1"/>
              <a:t>increasing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F&gt;&gt;&gt;&gt;&gt;&gt;M (10:1), </a:t>
            </a:r>
            <a:r>
              <a:rPr lang="de-DE" altLang="de-DE" dirty="0" err="1"/>
              <a:t>mean</a:t>
            </a:r>
            <a:r>
              <a:rPr lang="de-DE" altLang="de-DE" dirty="0"/>
              <a:t> </a:t>
            </a:r>
            <a:r>
              <a:rPr lang="de-DE" altLang="de-DE" dirty="0" err="1"/>
              <a:t>age</a:t>
            </a:r>
            <a:r>
              <a:rPr lang="de-DE" altLang="de-DE" dirty="0"/>
              <a:t> 55 </a:t>
            </a:r>
            <a:r>
              <a:rPr lang="de-DE" altLang="de-DE" dirty="0" err="1"/>
              <a:t>years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Laboratory: </a:t>
            </a:r>
            <a:r>
              <a:rPr lang="de-DE" altLang="de-DE" b="1" dirty="0" err="1"/>
              <a:t>Chronic</a:t>
            </a:r>
            <a:r>
              <a:rPr lang="de-DE" altLang="de-DE" b="1" dirty="0"/>
              <a:t> </a:t>
            </a:r>
            <a:r>
              <a:rPr lang="de-DE" altLang="de-DE" b="1" dirty="0" err="1"/>
              <a:t>cholestasis</a:t>
            </a:r>
            <a:r>
              <a:rPr lang="de-DE" altLang="de-DE" b="1" dirty="0"/>
              <a:t> </a:t>
            </a:r>
            <a:r>
              <a:rPr lang="de-DE" altLang="de-DE" dirty="0"/>
              <a:t>(ALP 2-3x; </a:t>
            </a:r>
            <a:r>
              <a:rPr lang="el-GR" altLang="de-DE" dirty="0"/>
              <a:t>γ</a:t>
            </a:r>
            <a:r>
              <a:rPr lang="de-DE" altLang="de-DE" dirty="0"/>
              <a:t>GT 5-6x), </a:t>
            </a:r>
            <a:r>
              <a:rPr lang="de-DE" altLang="de-DE" dirty="0" err="1"/>
              <a:t>slight</a:t>
            </a:r>
            <a:r>
              <a:rPr lang="de-DE" altLang="de-DE" dirty="0"/>
              <a:t> AST/ALT </a:t>
            </a:r>
            <a:r>
              <a:rPr lang="de-DE" altLang="de-DE" dirty="0" err="1"/>
              <a:t>increase</a:t>
            </a:r>
            <a:r>
              <a:rPr lang="de-DE" altLang="de-DE" dirty="0"/>
              <a:t>, </a:t>
            </a:r>
            <a:r>
              <a:rPr lang="de-DE" altLang="de-DE" dirty="0" err="1"/>
              <a:t>bilirubin</a:t>
            </a:r>
            <a:r>
              <a:rPr lang="de-DE" altLang="de-DE" dirty="0"/>
              <a:t> </a:t>
            </a:r>
            <a:r>
              <a:rPr lang="de-DE" altLang="de-DE" dirty="0" err="1"/>
              <a:t>only</a:t>
            </a:r>
            <a:r>
              <a:rPr lang="de-DE" altLang="de-DE" dirty="0"/>
              <a:t> in </a:t>
            </a:r>
            <a:r>
              <a:rPr lang="de-DE" altLang="de-DE" dirty="0" err="1"/>
              <a:t>late</a:t>
            </a:r>
            <a:r>
              <a:rPr lang="de-DE" altLang="de-DE" dirty="0"/>
              <a:t> </a:t>
            </a:r>
            <a:r>
              <a:rPr lang="de-DE" altLang="de-DE" dirty="0" err="1"/>
              <a:t>stages</a:t>
            </a:r>
            <a:endParaRPr lang="de-DE" alt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dirty="0" err="1"/>
              <a:t>Autoantibodies</a:t>
            </a:r>
            <a:r>
              <a:rPr lang="de-DE" altLang="de-DE" dirty="0"/>
              <a:t>: AMA-M2, ANA: </a:t>
            </a:r>
            <a:r>
              <a:rPr lang="de-DE" altLang="de-DE" dirty="0" err="1"/>
              <a:t>anti</a:t>
            </a:r>
            <a:r>
              <a:rPr lang="de-DE" altLang="de-DE" dirty="0"/>
              <a:t> Sp100 &amp; anti-gp210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dirty="0"/>
              <a:t>Other </a:t>
            </a:r>
            <a:r>
              <a:rPr lang="de-DE" altLang="de-DE" dirty="0" err="1"/>
              <a:t>findings</a:t>
            </a:r>
            <a:r>
              <a:rPr lang="de-DE" altLang="de-DE" dirty="0"/>
              <a:t>: IgM, </a:t>
            </a:r>
            <a:r>
              <a:rPr lang="de-DE" altLang="de-DE" dirty="0" err="1"/>
              <a:t>hyperlipidaemia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Symptoms: </a:t>
            </a:r>
            <a:r>
              <a:rPr lang="de-DE" altLang="de-DE" dirty="0" err="1"/>
              <a:t>fatigue</a:t>
            </a:r>
            <a:r>
              <a:rPr lang="de-DE" altLang="de-DE" dirty="0"/>
              <a:t>, </a:t>
            </a:r>
            <a:r>
              <a:rPr lang="de-DE" altLang="de-DE" dirty="0" err="1"/>
              <a:t>pruritus</a:t>
            </a:r>
            <a:r>
              <a:rPr lang="de-DE" altLang="de-DE" dirty="0"/>
              <a:t>, </a:t>
            </a:r>
            <a:r>
              <a:rPr lang="de-DE" altLang="de-DE" dirty="0" err="1"/>
              <a:t>hyperpigmentation</a:t>
            </a:r>
            <a:r>
              <a:rPr lang="de-DE" altLang="de-DE" dirty="0"/>
              <a:t>, </a:t>
            </a:r>
            <a:r>
              <a:rPr lang="de-DE" altLang="de-DE" dirty="0" err="1"/>
              <a:t>sign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</a:t>
            </a:r>
            <a:r>
              <a:rPr lang="de-DE" altLang="de-DE" dirty="0" err="1"/>
              <a:t>cirrhosis</a:t>
            </a:r>
            <a:endParaRPr lang="de-DE" altLang="de-DE" dirty="0"/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/>
              <a:t>Risk </a:t>
            </a:r>
            <a:r>
              <a:rPr lang="de-DE" altLang="de-DE" dirty="0" err="1"/>
              <a:t>of</a:t>
            </a:r>
            <a:r>
              <a:rPr lang="de-DE" altLang="de-DE" dirty="0"/>
              <a:t> HCC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de-DE" altLang="de-DE" dirty="0" err="1"/>
              <a:t>Association</a:t>
            </a:r>
            <a:r>
              <a:rPr lang="de-DE" altLang="de-DE" dirty="0"/>
              <a:t> </a:t>
            </a:r>
            <a:r>
              <a:rPr lang="de-DE" altLang="de-DE" dirty="0" err="1"/>
              <a:t>with</a:t>
            </a:r>
            <a:r>
              <a:rPr lang="de-DE" altLang="de-DE" dirty="0"/>
              <a:t> </a:t>
            </a:r>
            <a:r>
              <a:rPr lang="de-DE" altLang="de-DE" dirty="0" err="1"/>
              <a:t>other</a:t>
            </a:r>
            <a:r>
              <a:rPr lang="de-DE" altLang="de-DE" dirty="0"/>
              <a:t> autoimmune </a:t>
            </a:r>
            <a:r>
              <a:rPr lang="de-DE" altLang="de-DE" dirty="0" err="1"/>
              <a:t>disorders</a:t>
            </a:r>
            <a:r>
              <a:rPr lang="de-DE" altLang="de-DE" dirty="0"/>
              <a:t> (Hashimoto </a:t>
            </a:r>
            <a:r>
              <a:rPr lang="de-DE" altLang="de-DE" dirty="0" err="1"/>
              <a:t>thyreoiditis</a:t>
            </a:r>
            <a:r>
              <a:rPr lang="de-DE" altLang="de-DE" dirty="0"/>
              <a:t>, </a:t>
            </a:r>
            <a:r>
              <a:rPr lang="de-DE" altLang="de-DE" dirty="0" err="1"/>
              <a:t>Sjögren‘s</a:t>
            </a:r>
            <a:r>
              <a:rPr lang="de-DE" altLang="de-DE" dirty="0"/>
              <a:t> </a:t>
            </a:r>
            <a:r>
              <a:rPr lang="de-DE" altLang="de-DE" dirty="0" err="1"/>
              <a:t>syndrome</a:t>
            </a:r>
            <a:r>
              <a:rPr lang="de-DE" altLang="de-DE" dirty="0"/>
              <a:t>)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2721700" y="9286043"/>
            <a:ext cx="30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Sarcognato</a:t>
            </a:r>
            <a:r>
              <a:rPr lang="de-DE" sz="1600" dirty="0"/>
              <a:t> et al, </a:t>
            </a:r>
            <a:r>
              <a:rPr lang="de-DE" sz="1600" dirty="0" err="1"/>
              <a:t>Pathologica</a:t>
            </a:r>
            <a:r>
              <a:rPr lang="de-DE" sz="1600" dirty="0"/>
              <a:t>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4FE36-AABB-8C46-6546-BB2C30269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PBC: Pathogenesis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6BE25-5310-E149-6B34-03AEC9912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341" y="2508316"/>
            <a:ext cx="16725900" cy="305759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Genetic (e.g. HLA) and environmental </a:t>
            </a:r>
            <a:r>
              <a:rPr lang="de-DE" dirty="0" err="1"/>
              <a:t>factors</a:t>
            </a:r>
            <a:r>
              <a:rPr lang="de-DE" dirty="0"/>
              <a:t> (</a:t>
            </a:r>
            <a:r>
              <a:rPr lang="de-DE" dirty="0" err="1"/>
              <a:t>hair</a:t>
            </a:r>
            <a:r>
              <a:rPr lang="de-DE" dirty="0"/>
              <a:t> </a:t>
            </a:r>
            <a:r>
              <a:rPr lang="de-DE" dirty="0" err="1"/>
              <a:t>dyes</a:t>
            </a:r>
            <a:r>
              <a:rPr lang="de-DE" dirty="0"/>
              <a:t>, </a:t>
            </a:r>
            <a:r>
              <a:rPr lang="de-DE" dirty="0" err="1"/>
              <a:t>nail</a:t>
            </a:r>
            <a:r>
              <a:rPr lang="de-DE" dirty="0"/>
              <a:t> </a:t>
            </a:r>
            <a:r>
              <a:rPr lang="de-DE" dirty="0" err="1"/>
              <a:t>polish</a:t>
            </a:r>
            <a:r>
              <a:rPr lang="de-DE" dirty="0"/>
              <a:t>, </a:t>
            </a:r>
            <a:r>
              <a:rPr lang="de-DE" dirty="0" err="1"/>
              <a:t>cigarette</a:t>
            </a:r>
            <a:r>
              <a:rPr lang="de-DE" dirty="0"/>
              <a:t> </a:t>
            </a:r>
            <a:r>
              <a:rPr lang="de-DE" dirty="0" err="1"/>
              <a:t>smoking</a:t>
            </a:r>
            <a:r>
              <a:rPr lang="de-DE" dirty="0"/>
              <a:t>?)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/>
              <a:t>Non HLA-genes: </a:t>
            </a:r>
            <a:r>
              <a:rPr lang="en-US" dirty="0"/>
              <a:t>genes involved in the regulation of the immune system and antigen presentation, such as IL-1RL1, STAT4, STAT1, and IL12A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Infections (molecular mimicry); chemical factors may break self-tolerance</a:t>
            </a:r>
            <a:endParaRPr lang="de-DE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dirty="0" err="1"/>
              <a:t>Cholangiocyte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cell</a:t>
            </a:r>
            <a:r>
              <a:rPr lang="de-DE" dirty="0"/>
              <a:t> and </a:t>
            </a:r>
            <a:r>
              <a:rPr lang="de-DE" dirty="0" err="1"/>
              <a:t>may</a:t>
            </a:r>
            <a:r>
              <a:rPr lang="de-DE" dirty="0"/>
              <a:t> </a:t>
            </a:r>
            <a:r>
              <a:rPr lang="de-DE" dirty="0" err="1"/>
              <a:t>act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APC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inflammation</a:t>
            </a:r>
            <a:r>
              <a:rPr lang="de-DE" dirty="0"/>
              <a:t> and epithelial </a:t>
            </a:r>
            <a:r>
              <a:rPr lang="de-DE" dirty="0" err="1"/>
              <a:t>cell</a:t>
            </a:r>
            <a:r>
              <a:rPr lang="de-DE" dirty="0"/>
              <a:t> </a:t>
            </a:r>
            <a:r>
              <a:rPr lang="de-DE" dirty="0" err="1"/>
              <a:t>lysis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0825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D119A-9CD4-160C-CA5B-C7AC2000A19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Pathogenesis </a:t>
            </a:r>
            <a:r>
              <a:rPr lang="de-DE" dirty="0" err="1"/>
              <a:t>of</a:t>
            </a:r>
            <a:r>
              <a:rPr lang="de-DE" dirty="0"/>
              <a:t> PBC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4" y="1740308"/>
            <a:ext cx="11150352" cy="77373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3164254" y="9308419"/>
            <a:ext cx="3650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Li et al, </a:t>
            </a:r>
            <a:r>
              <a:rPr lang="de-DE" sz="1600" dirty="0" err="1"/>
              <a:t>Biomed</a:t>
            </a:r>
            <a:r>
              <a:rPr lang="de-DE" sz="1600" dirty="0"/>
              <a:t> </a:t>
            </a:r>
            <a:r>
              <a:rPr lang="de-DE" sz="1600" dirty="0" err="1"/>
              <a:t>Pharmacother</a:t>
            </a:r>
            <a:r>
              <a:rPr lang="de-DE" sz="1600" dirty="0"/>
              <a:t> 2021 </a:t>
            </a:r>
          </a:p>
        </p:txBody>
      </p:sp>
    </p:spTree>
    <p:extLst>
      <p:ext uri="{BB962C8B-B14F-4D97-AF65-F5344CB8AC3E}">
        <p14:creationId xmlns:p14="http://schemas.microsoft.com/office/powerpoint/2010/main" val="3344761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4FE36-AABB-8C46-6546-BB2C302699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PBC: </a:t>
            </a:r>
            <a:r>
              <a:rPr lang="de-DE" dirty="0" err="1"/>
              <a:t>Autoantibodies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346BE25-5310-E149-6B34-03AEC9912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518" y="2210002"/>
            <a:ext cx="16725900" cy="3057597"/>
          </a:xfrm>
        </p:spPr>
        <p:txBody>
          <a:bodyPr/>
          <a:lstStyle/>
          <a:p>
            <a:r>
              <a:rPr lang="de-DE" b="1" dirty="0"/>
              <a:t>AMA-M2</a:t>
            </a:r>
            <a:r>
              <a:rPr lang="de-DE" dirty="0"/>
              <a:t>: antimitochondrial </a:t>
            </a:r>
            <a:r>
              <a:rPr lang="de-DE" dirty="0" err="1"/>
              <a:t>antibodies</a:t>
            </a:r>
            <a:r>
              <a:rPr lang="de-DE" dirty="0"/>
              <a:t> (&gt;90%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pts</a:t>
            </a:r>
            <a:r>
              <a:rPr lang="de-DE" dirty="0"/>
              <a:t>)</a:t>
            </a:r>
          </a:p>
          <a:p>
            <a:pPr marL="457200" indent="-457200">
              <a:buFontTx/>
              <a:buChar char="-"/>
            </a:pP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en-US" dirty="0"/>
              <a:t> the E2 subunits of the 2-oxo acid dehydrogenase complexes (PDC-E2) and other antigens present on the inner mitochondrial membrane, exposed after apoptosis of the biliary cells</a:t>
            </a:r>
            <a:endParaRPr lang="de-DE" dirty="0"/>
          </a:p>
          <a:p>
            <a:pPr marL="457200" indent="-457200">
              <a:buFontTx/>
              <a:buChar char="-"/>
            </a:pP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has</a:t>
            </a:r>
            <a:r>
              <a:rPr lang="de-DE" dirty="0"/>
              <a:t> a </a:t>
            </a:r>
            <a:r>
              <a:rPr lang="de-DE" dirty="0" err="1"/>
              <a:t>predictive</a:t>
            </a:r>
            <a:r>
              <a:rPr lang="de-DE" dirty="0"/>
              <a:t> </a:t>
            </a:r>
            <a:r>
              <a:rPr lang="de-DE" dirty="0" err="1"/>
              <a:t>value</a:t>
            </a:r>
            <a:r>
              <a:rPr lang="de-DE" dirty="0"/>
              <a:t>: </a:t>
            </a:r>
            <a:r>
              <a:rPr lang="en-US" dirty="0"/>
              <a:t>titers of 1:320 and 1:640 increase the OR of developing PBC of 4.93 and 7.67, respectively</a:t>
            </a:r>
          </a:p>
          <a:p>
            <a:pPr marL="457200" indent="-457200">
              <a:buFontTx/>
              <a:buChar char="-"/>
            </a:pPr>
            <a:r>
              <a:rPr lang="en-US" dirty="0"/>
              <a:t>No prognostic value, no value in predicting therapy response</a:t>
            </a:r>
          </a:p>
          <a:p>
            <a:pPr marL="457200" indent="-457200">
              <a:buFontTx/>
              <a:buChar char="-"/>
            </a:pPr>
            <a:r>
              <a:rPr lang="en-US" dirty="0"/>
              <a:t>Present in 0.1% of the general population, so not specific für PBC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A575658-CE31-0417-8443-BDE45DB6BA68}"/>
              </a:ext>
            </a:extLst>
          </p:cNvPr>
          <p:cNvSpPr txBox="1"/>
          <p:nvPr/>
        </p:nvSpPr>
        <p:spPr>
          <a:xfrm>
            <a:off x="12130114" y="9044930"/>
            <a:ext cx="4091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Colapietro</a:t>
            </a:r>
            <a:r>
              <a:rPr lang="de-DE" sz="1600" dirty="0"/>
              <a:t> et al, </a:t>
            </a:r>
            <a:r>
              <a:rPr lang="de-DE" sz="1600" dirty="0" err="1"/>
              <a:t>Clin</a:t>
            </a:r>
            <a:r>
              <a:rPr lang="de-DE" sz="1600" dirty="0"/>
              <a:t> Rev </a:t>
            </a:r>
            <a:r>
              <a:rPr lang="de-DE" sz="1600" dirty="0" err="1"/>
              <a:t>Allergy</a:t>
            </a:r>
            <a:r>
              <a:rPr lang="de-DE" sz="1600" dirty="0"/>
              <a:t> </a:t>
            </a:r>
            <a:r>
              <a:rPr lang="de-DE" sz="1600" dirty="0" err="1"/>
              <a:t>Immunol</a:t>
            </a:r>
            <a:r>
              <a:rPr lang="de-DE" sz="16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113571920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3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5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8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Props1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756AFFCF-938F-49C5-8B0A-9125F5E028C3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717</Words>
  <Application>Microsoft Office PowerPoint</Application>
  <PresentationFormat>Benutzerdefiniert</PresentationFormat>
  <Paragraphs>94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8" baseType="lpstr">
      <vt:lpstr>Algerian</vt:lpstr>
      <vt:lpstr>Arial</vt:lpstr>
      <vt:lpstr>Calibri Bold</vt:lpstr>
      <vt:lpstr>Wingdings</vt:lpstr>
      <vt:lpstr>Congresso de Patologia</vt:lpstr>
      <vt:lpstr>Primary BILIARY CHOLANGITIS Histological criteria, recent proposal for staging, biology of main autoantibodies</vt:lpstr>
      <vt:lpstr>Disclosure of Relevant Financial Relationships</vt:lpstr>
      <vt:lpstr>PowerPoint-Präsentation</vt:lpstr>
      <vt:lpstr>Agenda</vt:lpstr>
      <vt:lpstr>Definition &amp; Classification</vt:lpstr>
      <vt:lpstr>PBC: Clinical aspects</vt:lpstr>
      <vt:lpstr>PBC: Pathogenesis</vt:lpstr>
      <vt:lpstr>Pathogenesis of PBC</vt:lpstr>
      <vt:lpstr>PBC: Autoantibodies</vt:lpstr>
      <vt:lpstr>PBC: Autoantibodies</vt:lpstr>
      <vt:lpstr>PBC: Pathology – General aspects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Staging - PBC</vt:lpstr>
      <vt:lpstr>Nakanuma Staging and Grading</vt:lpstr>
      <vt:lpstr>Nakanuma Staging and Grading</vt:lpstr>
      <vt:lpstr>PowerPoint-Präsentation</vt:lpstr>
      <vt:lpstr>Indication for liver biopsy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Irene Esposito</cp:lastModifiedBy>
  <cp:revision>27</cp:revision>
  <dcterms:created xsi:type="dcterms:W3CDTF">2024-02-22T18:43:09Z</dcterms:created>
  <dcterms:modified xsi:type="dcterms:W3CDTF">2024-05-30T06:50:34Z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